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6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2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5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1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8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6665-F376-46AD-92FB-15AF8BC4B81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0940-9356-484C-83DA-BDF92C1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youtube.com/watch?v=htJFkZQ7w0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htJFkZQ7w0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youtube.com/watch?v=htJFkZQ7w0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tJFkZQ7w0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English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2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 4</a:t>
            </a:r>
            <a:r>
              <a:rPr lang="en-GB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dirty="0" smtClean="0">
                <a:latin typeface="Century Gothic" panose="020B0502020202020204" pitchFamily="34" charset="0"/>
              </a:rPr>
              <a:t> May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96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sz="3100" b="1" u="sng" dirty="0">
                <a:latin typeface="Century Gothic" panose="020B0502020202020204" pitchFamily="34" charset="0"/>
              </a:rPr>
              <a:t>Date: Monday 4</a:t>
            </a:r>
            <a:r>
              <a:rPr lang="en-GB" sz="3100" b="1" u="sng" baseline="30000" dirty="0">
                <a:latin typeface="Century Gothic" panose="020B0502020202020204" pitchFamily="34" charset="0"/>
              </a:rPr>
              <a:t>th</a:t>
            </a:r>
            <a:r>
              <a:rPr lang="en-GB" sz="3100" b="1" u="sng" dirty="0">
                <a:latin typeface="Century Gothic" panose="020B0502020202020204" pitchFamily="34" charset="0"/>
              </a:rPr>
              <a:t> May 2020</a:t>
            </a:r>
            <a:br>
              <a:rPr lang="en-GB" sz="3100" b="1" u="sng" dirty="0">
                <a:latin typeface="Century Gothic" panose="020B0502020202020204" pitchFamily="34" charset="0"/>
              </a:rPr>
            </a:br>
            <a:r>
              <a:rPr lang="en-GB" sz="3100" b="1" u="sng" dirty="0">
                <a:latin typeface="Century Gothic" panose="020B0502020202020204" pitchFamily="34" charset="0"/>
              </a:rPr>
              <a:t>Lesson Objective: </a:t>
            </a:r>
            <a:r>
              <a:rPr lang="en-GB" sz="3100" dirty="0">
                <a:latin typeface="Century Gothic" panose="020B0502020202020204" pitchFamily="34" charset="0"/>
              </a:rPr>
              <a:t>To use VIPERS skills. </a:t>
            </a:r>
            <a:endParaRPr lang="en-GB" sz="31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6729" y="2358913"/>
            <a:ext cx="7474171" cy="3601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entury Gothic" panose="020B0502020202020204" pitchFamily="34" charset="0"/>
              </a:rPr>
              <a:t>Activity:</a:t>
            </a: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Watch the video of ’The Mousehole Cat’ </a:t>
            </a:r>
            <a:r>
              <a:rPr lang="en-GB" sz="1700" dirty="0">
                <a:hlinkClick r:id="rId2"/>
              </a:rPr>
              <a:t>https://www.youtube.com/watch?v=htJFkZQ7w0U</a:t>
            </a:r>
            <a:r>
              <a:rPr lang="en-GB" sz="1700" dirty="0"/>
              <a:t>  </a:t>
            </a: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Recap your VIPERS , can you tell and adult what each letter stands </a:t>
            </a:r>
            <a:r>
              <a:rPr lang="en-GB" sz="1700" dirty="0" smtClean="0">
                <a:latin typeface="Century Gothic" panose="020B0502020202020204" pitchFamily="34" charset="0"/>
              </a:rPr>
              <a:t>for</a:t>
            </a:r>
            <a:r>
              <a:rPr lang="en-GB" sz="1700" dirty="0">
                <a:latin typeface="Century Gothic" panose="020B0502020202020204" pitchFamily="34" charset="0"/>
              </a:rPr>
              <a:t> </a:t>
            </a:r>
            <a:r>
              <a:rPr lang="en-GB" sz="1700" dirty="0" smtClean="0">
                <a:latin typeface="Century Gothic" panose="020B0502020202020204" pitchFamily="34" charset="0"/>
              </a:rPr>
              <a:t>and give an example? </a:t>
            </a: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Using the activity sheet attached answer the VIPERS questions. Please feel free to watch the video again to help you. You can always write your answers down on a bit of paper rather than printing the worksheet </a:t>
            </a:r>
            <a:r>
              <a:rPr lang="en-GB" sz="1700" dirty="0">
                <a:latin typeface="Century Gothic" panose="020B0502020202020204" pitchFamily="34" charset="0"/>
                <a:sym typeface="Wingdings"/>
              </a:rPr>
              <a:t> </a:t>
            </a: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  <a:sym typeface="Wingdings"/>
            </a:endParaRP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E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3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19615"/>
            <a:ext cx="1462088" cy="8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Date: </a:t>
            </a:r>
            <a:r>
              <a:rPr lang="en-GB" b="1" u="sng" dirty="0" smtClean="0">
                <a:latin typeface="Century Gothic" panose="020B0502020202020204" pitchFamily="34" charset="0"/>
              </a:rPr>
              <a:t>Tuesday 5</a:t>
            </a:r>
            <a:r>
              <a:rPr lang="en-GB" b="1" u="sng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u="sng" dirty="0" smtClean="0">
                <a:latin typeface="Century Gothic" panose="020B0502020202020204" pitchFamily="34" charset="0"/>
              </a:rPr>
              <a:t> </a:t>
            </a:r>
            <a:r>
              <a:rPr lang="en-GB" b="1" u="sng" dirty="0">
                <a:latin typeface="Century Gothic" panose="020B0502020202020204" pitchFamily="34" charset="0"/>
              </a:rPr>
              <a:t>May 2020</a:t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 smtClean="0">
                <a:latin typeface="Century Gothic" panose="020B0502020202020204" pitchFamily="34" charset="0"/>
              </a:rPr>
              <a:t>To write descriptive sentences.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6150" cy="4660900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 smtClean="0">
                <a:latin typeface="Century Gothic" charset="0"/>
                <a:ea typeface="Century Gothic" charset="0"/>
                <a:cs typeface="Century Gothic" charset="0"/>
              </a:rPr>
              <a:t>Activity: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Watch ’The Mousehole Cat’ Video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www.youtube.com/watch?v=htJFkZQ7w0U</a:t>
            </a:r>
            <a:r>
              <a:rPr lang="en-US" sz="1800" dirty="0" smtClean="0"/>
              <a:t>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Focus on the Storm section </a:t>
            </a:r>
            <a:r>
              <a:rPr lang="mr-IN" sz="1800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 Make a note of any interesting words you hear.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** You could lay this out like a mind map with STORM in the middle and then write your words around the outside.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Recap key language of adverbs, verbs and adjectives.</a:t>
            </a: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Adjectives: describes a noun (long, sparkly, smooth) </a:t>
            </a: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Verbs: action words (jump, skipped, ran) </a:t>
            </a: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Adverbs: describes a verb (slowly, carefully) </a:t>
            </a:r>
            <a:endParaRPr lang="en-GB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Can you have a go at writing some descriptive sentences about the storm. </a:t>
            </a:r>
            <a:r>
              <a:rPr lang="mr-IN" sz="1800" dirty="0" smtClean="0">
                <a:latin typeface="Century Gothic" panose="020B0502020202020204" pitchFamily="34" charset="0"/>
              </a:rPr>
              <a:t>–</a:t>
            </a:r>
            <a:r>
              <a:rPr lang="en-GB" sz="1800" dirty="0" smtClean="0">
                <a:latin typeface="Century Gothic" panose="020B0502020202020204" pitchFamily="34" charset="0"/>
              </a:rPr>
              <a:t> Look at the notes you made, are there any interesting words you could use? </a:t>
            </a: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Here is an example: The giant storm roared angrily.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Reach for the sky! </a:t>
            </a: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Can you give yourself a challenge and add a simile</a:t>
            </a:r>
            <a:r>
              <a:rPr lang="mr-IN" sz="1800" dirty="0" smtClean="0">
                <a:latin typeface="Century Gothic" panose="020B0502020202020204" pitchFamily="34" charset="0"/>
              </a:rPr>
              <a:t>…</a:t>
            </a:r>
            <a:r>
              <a:rPr lang="en-GB" sz="1800" dirty="0" smtClean="0">
                <a:latin typeface="Century Gothic" panose="020B0502020202020204" pitchFamily="34" charset="0"/>
              </a:rPr>
              <a:t> ”The giant storm roared angrily like a ferocious lion.” </a:t>
            </a: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Mrs Lee-Elkins and I would love to see some of your sentences so please feel free to email them to us. </a:t>
            </a:r>
          </a:p>
          <a:p>
            <a:pPr marL="0" indent="0">
              <a:buNone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9" y="3278189"/>
            <a:ext cx="2492375" cy="14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4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2800" b="1" u="sng" dirty="0">
                <a:latin typeface="Century Gothic" panose="020B0502020202020204" pitchFamily="34" charset="0"/>
              </a:rPr>
              <a:t>Date: Wednesday 6</a:t>
            </a:r>
            <a:r>
              <a:rPr lang="en-GB" sz="2800" b="1" u="sng" baseline="30000" dirty="0">
                <a:latin typeface="Century Gothic" panose="020B0502020202020204" pitchFamily="34" charset="0"/>
              </a:rPr>
              <a:t>th</a:t>
            </a:r>
            <a:r>
              <a:rPr lang="en-GB" sz="2800" b="1" u="sng" dirty="0">
                <a:latin typeface="Century Gothic" panose="020B0502020202020204" pitchFamily="34" charset="0"/>
              </a:rPr>
              <a:t> May 2020</a:t>
            </a:r>
            <a:br>
              <a:rPr lang="en-GB" sz="2800" b="1" u="sng" dirty="0">
                <a:latin typeface="Century Gothic" panose="020B0502020202020204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</a:rPr>
              <a:t>Lesson Objective: </a:t>
            </a:r>
            <a:r>
              <a:rPr lang="en-GB" sz="2800" dirty="0">
                <a:latin typeface="Century Gothic" panose="020B0502020202020204" pitchFamily="34" charset="0"/>
              </a:rPr>
              <a:t>To create a story map.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entury Gothic" panose="020B0502020202020204" pitchFamily="34" charset="0"/>
              </a:rPr>
              <a:t>Activity: </a:t>
            </a: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Watch ‘The Mousehole Story’ again - </a:t>
            </a:r>
            <a:r>
              <a:rPr lang="en-GB" sz="1700" dirty="0">
                <a:hlinkClick r:id="rId2"/>
              </a:rPr>
              <a:t>https://www.youtube.com/watch?v=htJFkZQ7w0U</a:t>
            </a:r>
            <a:r>
              <a:rPr lang="en-GB" sz="1700" dirty="0"/>
              <a:t> </a:t>
            </a: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Draw a story map with key symbols and words to help you retell the story. Here is an example of a story </a:t>
            </a:r>
            <a:r>
              <a:rPr lang="en-GB" sz="1700" dirty="0" smtClean="0">
                <a:latin typeface="Century Gothic" panose="020B0502020202020204" pitchFamily="34" charset="0"/>
              </a:rPr>
              <a:t>map </a:t>
            </a:r>
          </a:p>
          <a:p>
            <a:pPr marL="0" indent="0">
              <a:buNone/>
            </a:pPr>
            <a:r>
              <a:rPr lang="en-GB" sz="1700" dirty="0" smtClean="0">
                <a:latin typeface="Century Gothic" panose="020B0502020202020204" pitchFamily="34" charset="0"/>
              </a:rPr>
              <a:t>&lt;&lt;&lt;&lt;&lt;&lt; </a:t>
            </a: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Once you have drawn your story map, can you retell it to someone in your house? Add story language like One </a:t>
            </a:r>
          </a:p>
          <a:p>
            <a:pPr marL="0" indent="0">
              <a:buNone/>
            </a:pPr>
            <a:r>
              <a:rPr lang="en-GB" sz="1700" dirty="0">
                <a:latin typeface="Century Gothic" panose="020B0502020202020204" pitchFamily="34" charset="0"/>
              </a:rPr>
              <a:t>day, suddenly, after that, soon, next, in the end. </a:t>
            </a:r>
          </a:p>
          <a:p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6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Date: </a:t>
            </a:r>
            <a:r>
              <a:rPr lang="en-GB" b="1" u="sng" dirty="0" smtClean="0">
                <a:latin typeface="Century Gothic" panose="020B0502020202020204" pitchFamily="34" charset="0"/>
              </a:rPr>
              <a:t>Thursday 7</a:t>
            </a:r>
            <a:r>
              <a:rPr lang="en-GB" b="1" u="sng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u="sng" dirty="0" smtClean="0">
                <a:latin typeface="Century Gothic" panose="020B0502020202020204" pitchFamily="34" charset="0"/>
              </a:rPr>
              <a:t> </a:t>
            </a:r>
            <a:r>
              <a:rPr lang="en-GB" b="1" u="sng" dirty="0">
                <a:latin typeface="Century Gothic" panose="020B0502020202020204" pitchFamily="34" charset="0"/>
              </a:rPr>
              <a:t>May 2020</a:t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 smtClean="0">
                <a:latin typeface="Century Gothic" panose="020B0502020202020204" pitchFamily="34" charset="0"/>
              </a:rPr>
              <a:t>To write the story of The </a:t>
            </a:r>
            <a:r>
              <a:rPr lang="en-GB" dirty="0" err="1" smtClean="0">
                <a:latin typeface="Century Gothic" panose="020B0502020202020204" pitchFamily="34" charset="0"/>
              </a:rPr>
              <a:t>Mousehole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</a:rPr>
              <a:t>Cat.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1700" cy="4740275"/>
          </a:xfrm>
        </p:spPr>
        <p:txBody>
          <a:bodyPr>
            <a:normAutofit fontScale="5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/>
              <a:t>Activity: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/>
          </a:p>
          <a:p>
            <a:pPr marL="0" indent="0">
              <a:buNone/>
            </a:pPr>
            <a:r>
              <a:rPr lang="en-GB" sz="2500" dirty="0">
                <a:latin typeface="Century Gothic" panose="020B0502020202020204" pitchFamily="34" charset="0"/>
              </a:rPr>
              <a:t>Watch ‘The Mousehole Story’ again - </a:t>
            </a:r>
            <a:r>
              <a:rPr lang="en-GB" sz="2500" dirty="0">
                <a:hlinkClick r:id="rId2"/>
              </a:rPr>
              <a:t>https://www.youtube.com/watch?v=htJFkZQ7w0U</a:t>
            </a:r>
            <a:r>
              <a:rPr lang="en-GB" sz="2500" dirty="0"/>
              <a:t> </a:t>
            </a:r>
            <a:endParaRPr lang="en-GB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500" dirty="0" smtClean="0">
                <a:latin typeface="Century Gothic" panose="020B0502020202020204" pitchFamily="34" charset="0"/>
              </a:rPr>
              <a:t>Using </a:t>
            </a:r>
            <a:r>
              <a:rPr lang="en-GB" sz="2500" dirty="0">
                <a:latin typeface="Century Gothic" panose="020B0502020202020204" pitchFamily="34" charset="0"/>
              </a:rPr>
              <a:t>your story map, write </a:t>
            </a:r>
            <a:r>
              <a:rPr lang="en-GB" sz="2500" dirty="0" smtClean="0">
                <a:latin typeface="Century Gothic" panose="020B0502020202020204" pitchFamily="34" charset="0"/>
              </a:rPr>
              <a:t>the story of ‘The Mousehole Cat’. When you have finished check through your work carefully referring back to those skills that you tried to include! </a:t>
            </a:r>
          </a:p>
          <a:p>
            <a:pPr marL="0" indent="0">
              <a:buNone/>
            </a:pPr>
            <a:r>
              <a:rPr lang="en-GB" sz="2500" dirty="0" smtClean="0">
                <a:latin typeface="Century Gothic" panose="020B0502020202020204" pitchFamily="34" charset="0"/>
              </a:rPr>
              <a:t>Think about how you might open the story, and don’t forget about the exciting descriptive sentences you wrote about the storms - You may want to use those in your story! If writing the whole story is too much ( it will be for lots of you!) then perhaps you just want to choose your favourite part? Aiming to write 5 sentences would be great but do what you can </a:t>
            </a:r>
            <a:r>
              <a:rPr lang="en-GB" sz="25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5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500" dirty="0">
                <a:latin typeface="Century Gothic" panose="020B0502020202020204" pitchFamily="34" charset="0"/>
              </a:rPr>
              <a:t>Here are some things that you should try and include in your story: </a:t>
            </a:r>
          </a:p>
          <a:p>
            <a:pPr marL="0" indent="0">
              <a:buNone/>
            </a:pPr>
            <a:r>
              <a:rPr lang="en-GB" sz="2500" dirty="0">
                <a:latin typeface="Century Gothic" panose="020B0502020202020204" pitchFamily="34" charset="0"/>
              </a:rPr>
              <a:t>-full stops, capital letters, finger spaces</a:t>
            </a:r>
          </a:p>
          <a:p>
            <a:pPr marL="0" indent="0">
              <a:buNone/>
            </a:pPr>
            <a:r>
              <a:rPr lang="en-GB" sz="2500" dirty="0">
                <a:latin typeface="Century Gothic" panose="020B0502020202020204" pitchFamily="34" charset="0"/>
              </a:rPr>
              <a:t>-verb, adverbs, nouns and adjectives </a:t>
            </a:r>
            <a:endParaRPr lang="en-GB" sz="2500" dirty="0" smtClean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n-GB" sz="2500" dirty="0" smtClean="0">
                <a:latin typeface="Century Gothic" panose="020B0502020202020204" pitchFamily="34" charset="0"/>
              </a:rPr>
              <a:t>Time words   </a:t>
            </a:r>
          </a:p>
          <a:p>
            <a:pPr marL="0" indent="0">
              <a:buNone/>
            </a:pPr>
            <a:r>
              <a:rPr lang="en-GB" sz="25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Reach for the sky! </a:t>
            </a:r>
          </a:p>
          <a:p>
            <a:pPr marL="0" indent="0">
              <a:buNone/>
            </a:pPr>
            <a:r>
              <a:rPr lang="en-GB" sz="2500" dirty="0" smtClean="0">
                <a:latin typeface="Century Gothic" panose="020B0502020202020204" pitchFamily="34" charset="0"/>
              </a:rPr>
              <a:t>Joined handwriting </a:t>
            </a:r>
          </a:p>
          <a:p>
            <a:pPr marL="0" indent="0">
              <a:buNone/>
            </a:pPr>
            <a:r>
              <a:rPr lang="en-GB" sz="2500" dirty="0" smtClean="0">
                <a:latin typeface="Century Gothic" panose="020B0502020202020204" pitchFamily="34" charset="0"/>
              </a:rPr>
              <a:t>Speech marks </a:t>
            </a:r>
          </a:p>
          <a:p>
            <a:pPr marL="0" indent="0">
              <a:buNone/>
            </a:pPr>
            <a:endParaRPr lang="en-GB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500" dirty="0" smtClean="0">
                <a:latin typeface="Century Gothic" panose="020B0502020202020204" pitchFamily="34" charset="0"/>
              </a:rPr>
              <a:t>Please feel free to send myself or Mrs Lee-Elkins your stories, we would love to read them! </a:t>
            </a:r>
          </a:p>
          <a:p>
            <a:pPr>
              <a:buFontTx/>
              <a:buChar char="-"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170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Mangal</vt:lpstr>
      <vt:lpstr>Wingdings</vt:lpstr>
      <vt:lpstr>Office Theme</vt:lpstr>
      <vt:lpstr>Subject: English Year Group: 2 Week Commencing: 4th May</vt:lpstr>
      <vt:lpstr>Date: Monday 4th May 2020 Lesson Objective: To use VIPERS skills. </vt:lpstr>
      <vt:lpstr>Date: Tuesday 5th May 2020 Lesson Objective: To write descriptive sentences. </vt:lpstr>
      <vt:lpstr>Date: Wednesday 6th May 2020 Lesson Objective: To create a story map.</vt:lpstr>
      <vt:lpstr>Date: Thursday 7th May 2020 Lesson Objective: To write the story of The Mousehole Cat.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 English Year Group: 2 Week Commencing: 4th May</dc:title>
  <dc:creator>Katie Elkins</dc:creator>
  <cp:lastModifiedBy>Katie Elkins</cp:lastModifiedBy>
  <cp:revision>1</cp:revision>
  <dcterms:created xsi:type="dcterms:W3CDTF">2020-05-01T07:26:52Z</dcterms:created>
  <dcterms:modified xsi:type="dcterms:W3CDTF">2020-05-01T07:27:10Z</dcterms:modified>
</cp:coreProperties>
</file>