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318" r:id="rId3"/>
    <p:sldId id="267" r:id="rId4"/>
  </p:sldIdLst>
  <p:sldSz cx="9144000" cy="6858000" type="screen4x3"/>
  <p:notesSz cx="6858000" cy="9144000"/>
  <p:embeddedFontLst>
    <p:embeddedFont>
      <p:font typeface="Twinkl" panose="020B0604020202020204" charset="0"/>
      <p:regular r:id="rId7"/>
      <p:bold r:id="rId8"/>
    </p:embeddedFont>
    <p:embeddedFont>
      <p:font typeface="Tuffy-TTF" panose="020B0603060100000000" charset="0"/>
      <p:regular r:id="rId9"/>
      <p:bold r:id="rId10"/>
      <p:italic r:id="rId11"/>
      <p:boldItalic r:id="rId12"/>
    </p:embeddedFont>
    <p:embeddedFont>
      <p:font typeface="Twinkl SemiBold" charset="0"/>
      <p:bold r:id="rId13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A7"/>
    <a:srgbClr val="DE1E5A"/>
    <a:srgbClr val="D82233"/>
    <a:srgbClr val="AEE9EC"/>
    <a:srgbClr val="D83A5E"/>
    <a:srgbClr val="2DB6BC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phonics/level-1-twinkl-phonics/weeks-13-18-level-1-twinkl-phonic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3" Type="http://schemas.microsoft.com/office/2007/relationships/media" Target="../media/media2.wav"/><Relationship Id="rId21" Type="http://schemas.openxmlformats.org/officeDocument/2006/relationships/image" Target="../media/image7.png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microsoft.com/office/2007/relationships/media" Target="../media/media8.wav"/><Relationship Id="rId10" Type="http://schemas.openxmlformats.org/officeDocument/2006/relationships/audio" Target="../media/media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1-twinkl-phonics/weeks-13-18-level-1-twinkl-phonic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4075611" y="5503817"/>
            <a:ext cx="1036320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blipFill>
            <a:blip r:embed="rId20"/>
            <a:stretch>
              <a:fillRect/>
            </a:stretch>
          </a:blip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725863" y="1102937"/>
            <a:ext cx="1432875" cy="2326064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18416" t="-28579" r="-455258" b="-127556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1008668" y="3799002"/>
            <a:ext cx="1329179" cy="1715678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41124" t="-195891" r="-477310" b="-51369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2526384" y="3167406"/>
            <a:ext cx="2479249" cy="1253765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83270" t="-217685" r="-148285" b="-157512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3073139" y="1234910"/>
            <a:ext cx="2337848" cy="867267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111691" t="-91870" r="-139917" b="-495075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5090475" y="1894788"/>
            <a:ext cx="1074656" cy="1121789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430698" t="-129849" r="-234206" b="-301258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6843860" y="1385740"/>
            <a:ext cx="1027521" cy="895547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621096" t="-105812" r="-78894" b="-459467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6513922" y="2582944"/>
            <a:ext cx="1423448" cy="2205872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425160" t="-97231" r="-52317" b="-72861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5410987" y="4473215"/>
            <a:ext cx="1432874" cy="1361978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345393" t="-296266" r="-128285" b="-41178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4251489" y="5279010"/>
            <a:ext cx="980388" cy="791852"/>
          </a:xfrm>
          <a:prstGeom prst="roundRect">
            <a:avLst>
              <a:gd name="adj" fmla="val 0"/>
            </a:avLst>
          </a:prstGeom>
          <a:blipFill>
            <a:blip r:embed="rId20"/>
            <a:srcRect/>
            <a:stretch>
              <a:fillRect l="-386535" t="-611335" r="-351918" b="-41065"/>
            </a:stretch>
          </a:blipFill>
          <a:ln w="25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xmlns="" id="{BCA71B2A-2C74-4A0A-B964-F151DE5A844F}"/>
              </a:ext>
            </a:extLst>
          </p:cNvPr>
          <p:cNvSpPr/>
          <p:nvPr/>
        </p:nvSpPr>
        <p:spPr>
          <a:xfrm>
            <a:off x="-3163445" y="188537"/>
            <a:ext cx="8017812" cy="62060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dirty="0">
                <a:solidFill>
                  <a:schemeClr val="tx1"/>
                </a:solidFill>
              </a:rPr>
              <a:t>Click an animal to hear its initial sound.</a:t>
            </a:r>
          </a:p>
        </p:txBody>
      </p:sp>
      <p:pic>
        <p:nvPicPr>
          <p:cNvPr id="2" name="S (S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812" y="3104069"/>
            <a:ext cx="609600" cy="609600"/>
          </a:xfrm>
          <a:prstGeom prst="rect">
            <a:avLst/>
          </a:prstGeom>
        </p:spPr>
      </p:pic>
      <p:pic>
        <p:nvPicPr>
          <p:cNvPr id="3" name="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812" y="3959225"/>
            <a:ext cx="609600" cy="609600"/>
          </a:xfrm>
          <a:prstGeom prst="rect">
            <a:avLst/>
          </a:prstGeom>
        </p:spPr>
      </p:pic>
      <p:pic>
        <p:nvPicPr>
          <p:cNvPr id="4" name="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812" y="2355720"/>
            <a:ext cx="609600" cy="609600"/>
          </a:xfrm>
          <a:prstGeom prst="rect">
            <a:avLst/>
          </a:prstGeom>
        </p:spPr>
      </p:pic>
      <p:pic>
        <p:nvPicPr>
          <p:cNvPr id="5" name="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45812" y="1528713"/>
            <a:ext cx="609600" cy="609600"/>
          </a:xfrm>
          <a:prstGeom prst="rect">
            <a:avLst/>
          </a:prstGeom>
        </p:spPr>
      </p:pic>
      <p:pic>
        <p:nvPicPr>
          <p:cNvPr id="6" name="C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019" y="942778"/>
            <a:ext cx="609600" cy="609600"/>
          </a:xfrm>
          <a:prstGeom prst="rect">
            <a:avLst/>
          </a:prstGeom>
        </p:spPr>
      </p:pic>
      <p:pic>
        <p:nvPicPr>
          <p:cNvPr id="7" name="P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019" y="1888308"/>
            <a:ext cx="609600" cy="609600"/>
          </a:xfrm>
          <a:prstGeom prst="rect">
            <a:avLst/>
          </a:prstGeom>
        </p:spPr>
      </p:pic>
      <p:pic>
        <p:nvPicPr>
          <p:cNvPr id="8" name="L (LL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069" y="2833838"/>
            <a:ext cx="609600" cy="609600"/>
          </a:xfrm>
          <a:prstGeom prst="rect">
            <a:avLst/>
          </a:prstGeom>
        </p:spPr>
      </p:pic>
      <p:pic>
        <p:nvPicPr>
          <p:cNvPr id="9" name="B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019" y="3654425"/>
            <a:ext cx="609600" cy="609600"/>
          </a:xfrm>
          <a:prstGeom prst="rect">
            <a:avLst/>
          </a:prstGeom>
        </p:spPr>
      </p:pic>
      <p:pic>
        <p:nvPicPr>
          <p:cNvPr id="10" name="T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396019" y="45553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8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53840" y="3089365"/>
            <a:ext cx="1036320" cy="679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Level 1 Phonics PowerPoint Template" id="{3BD0AECE-05AD-46E3-A88D-BC9714F1CA52}" vid="{E438CE51-736C-4197-B74D-1A28899AE0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 1 Phonics PowerPoint Template</Template>
  <TotalTime>733</TotalTime>
  <Words>19</Words>
  <Application>Microsoft Office PowerPoint</Application>
  <PresentationFormat>On-screen Show (4:3)</PresentationFormat>
  <Paragraphs>11</Paragraphs>
  <Slides>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Twinkl</vt:lpstr>
      <vt:lpstr>Tuffy-TTF</vt:lpstr>
      <vt:lpstr>Twinkl SemiBold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Charlotte Walker</dc:creator>
  <cp:lastModifiedBy>Ellie</cp:lastModifiedBy>
  <cp:revision>64</cp:revision>
  <dcterms:created xsi:type="dcterms:W3CDTF">2019-08-09T10:45:59Z</dcterms:created>
  <dcterms:modified xsi:type="dcterms:W3CDTF">2020-05-08T14:44:36Z</dcterms:modified>
</cp:coreProperties>
</file>