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317" r:id="rId3"/>
    <p:sldId id="327" r:id="rId4"/>
    <p:sldId id="328" r:id="rId5"/>
    <p:sldId id="329" r:id="rId6"/>
    <p:sldId id="330" r:id="rId7"/>
    <p:sldId id="331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Tuffy-TTF" panose="020B0603060100000000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7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1-twinkl-phonics/weeks-13-18-level-1-twinkl-phonic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1-twinkl-phonics/weeks-13-18-level-1-twinkl-phonic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75611" y="5503817"/>
            <a:ext cx="1036320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0553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8" y="2477638"/>
            <a:ext cx="1939627" cy="1529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61" y="2509034"/>
            <a:ext cx="1861966" cy="1466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51" y="2563142"/>
            <a:ext cx="2012476" cy="1445164"/>
          </a:xfrm>
          <a:prstGeom prst="rect">
            <a:avLst/>
          </a:prstGeom>
        </p:spPr>
      </p:pic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30" y="3096656"/>
            <a:ext cx="3801067" cy="2997732"/>
          </a:xfrm>
          <a:prstGeom prst="rect">
            <a:avLst/>
          </a:prstGeom>
        </p:spPr>
      </p:pic>
      <p:sp>
        <p:nvSpPr>
          <p:cNvPr id="44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3" name="Parrot Squa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7580" y="4290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35678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63" y="2757397"/>
            <a:ext cx="1956784" cy="974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44" y="2589451"/>
            <a:ext cx="1316020" cy="131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4" y="2256828"/>
            <a:ext cx="1294352" cy="1975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95" y="2933398"/>
            <a:ext cx="2964125" cy="2957272"/>
          </a:xfrm>
          <a:prstGeom prst="rect">
            <a:avLst/>
          </a:prstGeom>
        </p:spPr>
      </p:pic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2" name="Fr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4691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35678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52" y="2583274"/>
            <a:ext cx="2012476" cy="14451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2" y="2757397"/>
            <a:ext cx="1956784" cy="974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11" y="2509034"/>
            <a:ext cx="1861966" cy="1466904"/>
          </a:xfrm>
          <a:prstGeom prst="rect">
            <a:avLst/>
          </a:prstGeom>
        </p:spPr>
      </p:pic>
      <p:pic>
        <p:nvPicPr>
          <p:cNvPr id="2" name="Sn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02754" y="5566750"/>
            <a:ext cx="609601" cy="609600"/>
          </a:xfrm>
          <a:prstGeom prst="rect">
            <a:avLst/>
          </a:prstGeom>
        </p:spPr>
      </p:pic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80" y="3499292"/>
            <a:ext cx="2964125" cy="23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35678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44" y="2589451"/>
            <a:ext cx="1316020" cy="1312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1" y="2477638"/>
            <a:ext cx="1939627" cy="15296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34" y="2256828"/>
            <a:ext cx="1294352" cy="1975204"/>
          </a:xfrm>
          <a:prstGeom prst="rect">
            <a:avLst/>
          </a:prstGeom>
        </p:spPr>
      </p:pic>
      <p:pic>
        <p:nvPicPr>
          <p:cNvPr id="3" name="Gori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7958" y="5132618"/>
            <a:ext cx="609601" cy="609600"/>
          </a:xfrm>
          <a:prstGeom prst="rect">
            <a:avLst/>
          </a:prstGeom>
        </p:spPr>
      </p:pic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76" y="3126275"/>
            <a:ext cx="1805497" cy="27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35678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1" y="2477638"/>
            <a:ext cx="1939627" cy="1529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18" y="2757397"/>
            <a:ext cx="1956784" cy="974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1" y="2583274"/>
            <a:ext cx="2012476" cy="1445164"/>
          </a:xfrm>
          <a:prstGeom prst="rect">
            <a:avLst/>
          </a:prstGeom>
        </p:spPr>
      </p:pic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47" y="3242486"/>
            <a:ext cx="3210928" cy="2305770"/>
          </a:xfrm>
          <a:prstGeom prst="rect">
            <a:avLst/>
          </a:prstGeom>
        </p:spPr>
      </p:pic>
      <p:pic>
        <p:nvPicPr>
          <p:cNvPr id="2" name="Leaves Rust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71232" y="3785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1264799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3535678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04044" y="1754305"/>
            <a:ext cx="2132932" cy="2980251"/>
          </a:xfrm>
          <a:custGeom>
            <a:avLst/>
            <a:gdLst>
              <a:gd name="connsiteX0" fmla="*/ 1066466 w 2132932"/>
              <a:gd name="connsiteY0" fmla="*/ 0 h 2980251"/>
              <a:gd name="connsiteX1" fmla="*/ 2111265 w 2132932"/>
              <a:gd name="connsiteY1" fmla="*/ 851536 h 2980251"/>
              <a:gd name="connsiteX2" fmla="*/ 2126054 w 2132932"/>
              <a:gd name="connsiteY2" fmla="*/ 948434 h 2980251"/>
              <a:gd name="connsiteX3" fmla="*/ 2132931 w 2132932"/>
              <a:gd name="connsiteY3" fmla="*/ 948434 h 2980251"/>
              <a:gd name="connsiteX4" fmla="*/ 2132931 w 2132932"/>
              <a:gd name="connsiteY4" fmla="*/ 1066446 h 2980251"/>
              <a:gd name="connsiteX5" fmla="*/ 2132932 w 2132932"/>
              <a:gd name="connsiteY5" fmla="*/ 1066466 h 2980251"/>
              <a:gd name="connsiteX6" fmla="*/ 2132931 w 2132932"/>
              <a:gd name="connsiteY6" fmla="*/ 1066486 h 2980251"/>
              <a:gd name="connsiteX7" fmla="*/ 2132931 w 2132932"/>
              <a:gd name="connsiteY7" fmla="*/ 1913765 h 2980251"/>
              <a:gd name="connsiteX8" fmla="*/ 2132932 w 2132932"/>
              <a:gd name="connsiteY8" fmla="*/ 1913785 h 2980251"/>
              <a:gd name="connsiteX9" fmla="*/ 2132931 w 2132932"/>
              <a:gd name="connsiteY9" fmla="*/ 1913805 h 2980251"/>
              <a:gd name="connsiteX10" fmla="*/ 2132931 w 2132932"/>
              <a:gd name="connsiteY10" fmla="*/ 1986964 h 2980251"/>
              <a:gd name="connsiteX11" fmla="*/ 2129237 w 2132932"/>
              <a:gd name="connsiteY11" fmla="*/ 1986964 h 2980251"/>
              <a:gd name="connsiteX12" fmla="*/ 2127426 w 2132932"/>
              <a:gd name="connsiteY12" fmla="*/ 2022825 h 2980251"/>
              <a:gd name="connsiteX13" fmla="*/ 1066466 w 2132932"/>
              <a:gd name="connsiteY13" fmla="*/ 2980251 h 2980251"/>
              <a:gd name="connsiteX14" fmla="*/ 5506 w 2132932"/>
              <a:gd name="connsiteY14" fmla="*/ 2022825 h 2980251"/>
              <a:gd name="connsiteX15" fmla="*/ 3695 w 2132932"/>
              <a:gd name="connsiteY15" fmla="*/ 1986964 h 2980251"/>
              <a:gd name="connsiteX16" fmla="*/ 0 w 2132932"/>
              <a:gd name="connsiteY16" fmla="*/ 1986964 h 2980251"/>
              <a:gd name="connsiteX17" fmla="*/ 0 w 2132932"/>
              <a:gd name="connsiteY17" fmla="*/ 948434 h 2980251"/>
              <a:gd name="connsiteX18" fmla="*/ 6879 w 2132932"/>
              <a:gd name="connsiteY18" fmla="*/ 948434 h 2980251"/>
              <a:gd name="connsiteX19" fmla="*/ 21667 w 2132932"/>
              <a:gd name="connsiteY19" fmla="*/ 851536 h 2980251"/>
              <a:gd name="connsiteX20" fmla="*/ 1066466 w 2132932"/>
              <a:gd name="connsiteY20" fmla="*/ 0 h 298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2932" h="2980251">
                <a:moveTo>
                  <a:pt x="1066466" y="0"/>
                </a:moveTo>
                <a:cubicBezTo>
                  <a:pt x="1581835" y="0"/>
                  <a:pt x="2011821" y="365565"/>
                  <a:pt x="2111265" y="851536"/>
                </a:cubicBezTo>
                <a:lnTo>
                  <a:pt x="2126054" y="948434"/>
                </a:lnTo>
                <a:lnTo>
                  <a:pt x="2132931" y="948434"/>
                </a:lnTo>
                <a:lnTo>
                  <a:pt x="2132931" y="1066446"/>
                </a:lnTo>
                <a:lnTo>
                  <a:pt x="2132932" y="1066466"/>
                </a:lnTo>
                <a:lnTo>
                  <a:pt x="2132931" y="1066486"/>
                </a:lnTo>
                <a:lnTo>
                  <a:pt x="2132931" y="1913765"/>
                </a:lnTo>
                <a:lnTo>
                  <a:pt x="2132932" y="1913785"/>
                </a:lnTo>
                <a:lnTo>
                  <a:pt x="2132931" y="1913805"/>
                </a:lnTo>
                <a:lnTo>
                  <a:pt x="2132931" y="1986964"/>
                </a:lnTo>
                <a:lnTo>
                  <a:pt x="2129237" y="1986964"/>
                </a:lnTo>
                <a:lnTo>
                  <a:pt x="2127426" y="2022825"/>
                </a:lnTo>
                <a:cubicBezTo>
                  <a:pt x="2072812" y="2560597"/>
                  <a:pt x="1618647" y="2980251"/>
                  <a:pt x="1066466" y="2980251"/>
                </a:cubicBezTo>
                <a:cubicBezTo>
                  <a:pt x="514285" y="2980251"/>
                  <a:pt x="60120" y="2560597"/>
                  <a:pt x="5506" y="2022825"/>
                </a:cubicBezTo>
                <a:lnTo>
                  <a:pt x="3695" y="1986964"/>
                </a:lnTo>
                <a:lnTo>
                  <a:pt x="0" y="1986964"/>
                </a:lnTo>
                <a:lnTo>
                  <a:pt x="0" y="948434"/>
                </a:lnTo>
                <a:lnTo>
                  <a:pt x="6879" y="948434"/>
                </a:lnTo>
                <a:lnTo>
                  <a:pt x="21667" y="851536"/>
                </a:lnTo>
                <a:cubicBezTo>
                  <a:pt x="121111" y="365565"/>
                  <a:pt x="551097" y="0"/>
                  <a:pt x="1066466" y="0"/>
                </a:cubicBezTo>
                <a:close/>
              </a:path>
            </a:pathLst>
          </a:custGeom>
          <a:solidFill>
            <a:srgbClr val="FFE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What can you hear?</a:t>
            </a:r>
            <a:endParaRPr lang="en-GB" dirty="0"/>
          </a:p>
        </p:txBody>
      </p:sp>
      <p:grpSp>
        <p:nvGrpSpPr>
          <p:cNvPr id="29" name="Play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5132618"/>
            <a:ext cx="720080" cy="720078"/>
            <a:chOff x="6321927" y="2432637"/>
            <a:chExt cx="621972" cy="6219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21927" y="2432637"/>
              <a:ext cx="621972" cy="6219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46992" y="2618588"/>
              <a:ext cx="292116" cy="25135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9" y="2256828"/>
            <a:ext cx="1294352" cy="19752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43" y="2757397"/>
            <a:ext cx="1956784" cy="9740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11" y="2509034"/>
            <a:ext cx="1861966" cy="1466904"/>
          </a:xfrm>
          <a:prstGeom prst="rect">
            <a:avLst/>
          </a:prstGeom>
        </p:spPr>
      </p:pic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1533559" y="1806302"/>
            <a:ext cx="6137169" cy="986872"/>
          </a:xfrm>
          <a:prstGeom prst="roundRect">
            <a:avLst>
              <a:gd name="adj" fmla="val 104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Well done!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47" y="3596189"/>
            <a:ext cx="3210928" cy="1598363"/>
          </a:xfrm>
          <a:prstGeom prst="rect">
            <a:avLst/>
          </a:prstGeom>
        </p:spPr>
      </p:pic>
      <p:pic>
        <p:nvPicPr>
          <p:cNvPr id="2" name="Ti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5004" y="3671138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53840" y="3089365"/>
            <a:ext cx="1036320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Level 1 Phonics PowerPoint Template" id="{3BD0AECE-05AD-46E3-A88D-BC9714F1CA52}" vid="{E438CE51-736C-4197-B74D-1A28899AE0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 1 Phonics PowerPoint Template</Template>
  <TotalTime>718</TotalTime>
  <Words>48</Words>
  <Application>Microsoft Office PowerPoint</Application>
  <PresentationFormat>On-screen Show (4:3)</PresentationFormat>
  <Paragraphs>12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Twinkl</vt:lpstr>
      <vt:lpstr>Tuffy-TTF</vt:lpstr>
      <vt:lpstr>Twinkl SemiBold</vt:lpstr>
      <vt:lpstr>Office Theme</vt:lpstr>
      <vt:lpstr>PowerPoint Presentation</vt:lpstr>
      <vt:lpstr>What can you hear?</vt:lpstr>
      <vt:lpstr>What can you hear?</vt:lpstr>
      <vt:lpstr>What can you hear?</vt:lpstr>
      <vt:lpstr>What can you hear?</vt:lpstr>
      <vt:lpstr>What can you hear?</vt:lpstr>
      <vt:lpstr>What can you hear?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Charlotte Walker</dc:creator>
  <cp:lastModifiedBy>Ellie</cp:lastModifiedBy>
  <cp:revision>59</cp:revision>
  <dcterms:created xsi:type="dcterms:W3CDTF">2019-08-09T10:45:59Z</dcterms:created>
  <dcterms:modified xsi:type="dcterms:W3CDTF">2020-05-08T14:47:30Z</dcterms:modified>
</cp:coreProperties>
</file>