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B203-17E9-49E0-8260-7D2422DA0F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D30F86-132C-4A35-8FCE-44BD19CF12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A851BA-723B-455C-A0C2-21C4A074A71C}"/>
              </a:ext>
            </a:extLst>
          </p:cNvPr>
          <p:cNvSpPr>
            <a:spLocks noGrp="1"/>
          </p:cNvSpPr>
          <p:nvPr>
            <p:ph type="dt" sz="half" idx="10"/>
          </p:nvPr>
        </p:nvSpPr>
        <p:spPr/>
        <p:txBody>
          <a:bodyPr/>
          <a:lstStyle/>
          <a:p>
            <a:fld id="{8E5517AC-6AAD-4E19-8AF4-8854A31BEC7C}" type="datetimeFigureOut">
              <a:rPr lang="en-GB" smtClean="0"/>
              <a:t>14/05/2020</a:t>
            </a:fld>
            <a:endParaRPr lang="en-GB"/>
          </a:p>
        </p:txBody>
      </p:sp>
      <p:sp>
        <p:nvSpPr>
          <p:cNvPr id="5" name="Footer Placeholder 4">
            <a:extLst>
              <a:ext uri="{FF2B5EF4-FFF2-40B4-BE49-F238E27FC236}">
                <a16:creationId xmlns:a16="http://schemas.microsoft.com/office/drawing/2014/main" id="{88103E68-1BF5-46C5-A4B6-6A566EB65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1EA2FA-C49A-4297-8276-B4E64CC4FF15}"/>
              </a:ext>
            </a:extLst>
          </p:cNvPr>
          <p:cNvSpPr>
            <a:spLocks noGrp="1"/>
          </p:cNvSpPr>
          <p:nvPr>
            <p:ph type="sldNum" sz="quarter" idx="12"/>
          </p:nvPr>
        </p:nvSpPr>
        <p:spPr/>
        <p:txBody>
          <a:bodyPr/>
          <a:lstStyle/>
          <a:p>
            <a:fld id="{7B91F13C-1530-46D4-A85D-4248002BA052}" type="slidenum">
              <a:rPr lang="en-GB" smtClean="0"/>
              <a:t>‹#›</a:t>
            </a:fld>
            <a:endParaRPr lang="en-GB"/>
          </a:p>
        </p:txBody>
      </p:sp>
    </p:spTree>
    <p:extLst>
      <p:ext uri="{BB962C8B-B14F-4D97-AF65-F5344CB8AC3E}">
        <p14:creationId xmlns:p14="http://schemas.microsoft.com/office/powerpoint/2010/main" val="5130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47F6-B843-4E96-8370-E5CA201D0E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86DA1B-3AA0-46C0-9C65-A85934FF5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6623B1-3328-4178-A0D7-DDCAEA4F6E05}"/>
              </a:ext>
            </a:extLst>
          </p:cNvPr>
          <p:cNvSpPr>
            <a:spLocks noGrp="1"/>
          </p:cNvSpPr>
          <p:nvPr>
            <p:ph type="dt" sz="half" idx="10"/>
          </p:nvPr>
        </p:nvSpPr>
        <p:spPr/>
        <p:txBody>
          <a:bodyPr/>
          <a:lstStyle/>
          <a:p>
            <a:fld id="{8E5517AC-6AAD-4E19-8AF4-8854A31BEC7C}" type="datetimeFigureOut">
              <a:rPr lang="en-GB" smtClean="0"/>
              <a:t>14/05/2020</a:t>
            </a:fld>
            <a:endParaRPr lang="en-GB"/>
          </a:p>
        </p:txBody>
      </p:sp>
      <p:sp>
        <p:nvSpPr>
          <p:cNvPr id="5" name="Footer Placeholder 4">
            <a:extLst>
              <a:ext uri="{FF2B5EF4-FFF2-40B4-BE49-F238E27FC236}">
                <a16:creationId xmlns:a16="http://schemas.microsoft.com/office/drawing/2014/main" id="{3E2DCA8A-3EEC-41CD-AF7E-D55BF376BD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5CD768-699F-4036-86AE-D890E1A747A8}"/>
              </a:ext>
            </a:extLst>
          </p:cNvPr>
          <p:cNvSpPr>
            <a:spLocks noGrp="1"/>
          </p:cNvSpPr>
          <p:nvPr>
            <p:ph type="sldNum" sz="quarter" idx="12"/>
          </p:nvPr>
        </p:nvSpPr>
        <p:spPr/>
        <p:txBody>
          <a:bodyPr/>
          <a:lstStyle/>
          <a:p>
            <a:fld id="{7B91F13C-1530-46D4-A85D-4248002BA052}" type="slidenum">
              <a:rPr lang="en-GB" smtClean="0"/>
              <a:t>‹#›</a:t>
            </a:fld>
            <a:endParaRPr lang="en-GB"/>
          </a:p>
        </p:txBody>
      </p:sp>
    </p:spTree>
    <p:extLst>
      <p:ext uri="{BB962C8B-B14F-4D97-AF65-F5344CB8AC3E}">
        <p14:creationId xmlns:p14="http://schemas.microsoft.com/office/powerpoint/2010/main" val="198640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2C171-E2CC-4C30-B51D-D4263F8190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BEF06B-B61E-467D-A713-8DEEB91878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7FB531-0AA1-4BA4-A65A-F8AF8637FDDD}"/>
              </a:ext>
            </a:extLst>
          </p:cNvPr>
          <p:cNvSpPr>
            <a:spLocks noGrp="1"/>
          </p:cNvSpPr>
          <p:nvPr>
            <p:ph type="dt" sz="half" idx="10"/>
          </p:nvPr>
        </p:nvSpPr>
        <p:spPr/>
        <p:txBody>
          <a:bodyPr/>
          <a:lstStyle/>
          <a:p>
            <a:fld id="{8E5517AC-6AAD-4E19-8AF4-8854A31BEC7C}" type="datetimeFigureOut">
              <a:rPr lang="en-GB" smtClean="0"/>
              <a:t>14/05/2020</a:t>
            </a:fld>
            <a:endParaRPr lang="en-GB"/>
          </a:p>
        </p:txBody>
      </p:sp>
      <p:sp>
        <p:nvSpPr>
          <p:cNvPr id="5" name="Footer Placeholder 4">
            <a:extLst>
              <a:ext uri="{FF2B5EF4-FFF2-40B4-BE49-F238E27FC236}">
                <a16:creationId xmlns:a16="http://schemas.microsoft.com/office/drawing/2014/main" id="{AE65DCA5-E387-4BE0-9B0B-1D0FC67A5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A06D6C-B36A-4C06-99E8-1E9FC056B3AA}"/>
              </a:ext>
            </a:extLst>
          </p:cNvPr>
          <p:cNvSpPr>
            <a:spLocks noGrp="1"/>
          </p:cNvSpPr>
          <p:nvPr>
            <p:ph type="sldNum" sz="quarter" idx="12"/>
          </p:nvPr>
        </p:nvSpPr>
        <p:spPr/>
        <p:txBody>
          <a:bodyPr/>
          <a:lstStyle/>
          <a:p>
            <a:fld id="{7B91F13C-1530-46D4-A85D-4248002BA052}" type="slidenum">
              <a:rPr lang="en-GB" smtClean="0"/>
              <a:t>‹#›</a:t>
            </a:fld>
            <a:endParaRPr lang="en-GB"/>
          </a:p>
        </p:txBody>
      </p:sp>
    </p:spTree>
    <p:extLst>
      <p:ext uri="{BB962C8B-B14F-4D97-AF65-F5344CB8AC3E}">
        <p14:creationId xmlns:p14="http://schemas.microsoft.com/office/powerpoint/2010/main" val="215445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461E-E7AA-4A5A-BBB0-4BA1386DC9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A3C66D-71ED-4451-9871-5AF7708A37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AD65BC-BC0F-467E-9C47-34586D1127BA}"/>
              </a:ext>
            </a:extLst>
          </p:cNvPr>
          <p:cNvSpPr>
            <a:spLocks noGrp="1"/>
          </p:cNvSpPr>
          <p:nvPr>
            <p:ph type="dt" sz="half" idx="10"/>
          </p:nvPr>
        </p:nvSpPr>
        <p:spPr/>
        <p:txBody>
          <a:bodyPr/>
          <a:lstStyle/>
          <a:p>
            <a:fld id="{8E5517AC-6AAD-4E19-8AF4-8854A31BEC7C}" type="datetimeFigureOut">
              <a:rPr lang="en-GB" smtClean="0"/>
              <a:t>14/05/2020</a:t>
            </a:fld>
            <a:endParaRPr lang="en-GB"/>
          </a:p>
        </p:txBody>
      </p:sp>
      <p:sp>
        <p:nvSpPr>
          <p:cNvPr id="5" name="Footer Placeholder 4">
            <a:extLst>
              <a:ext uri="{FF2B5EF4-FFF2-40B4-BE49-F238E27FC236}">
                <a16:creationId xmlns:a16="http://schemas.microsoft.com/office/drawing/2014/main" id="{27A0B5D0-486B-4436-A296-10204CFA6D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8B8683-4588-4942-853C-2ED57B95259B}"/>
              </a:ext>
            </a:extLst>
          </p:cNvPr>
          <p:cNvSpPr>
            <a:spLocks noGrp="1"/>
          </p:cNvSpPr>
          <p:nvPr>
            <p:ph type="sldNum" sz="quarter" idx="12"/>
          </p:nvPr>
        </p:nvSpPr>
        <p:spPr/>
        <p:txBody>
          <a:bodyPr/>
          <a:lstStyle/>
          <a:p>
            <a:fld id="{7B91F13C-1530-46D4-A85D-4248002BA052}" type="slidenum">
              <a:rPr lang="en-GB" smtClean="0"/>
              <a:t>‹#›</a:t>
            </a:fld>
            <a:endParaRPr lang="en-GB"/>
          </a:p>
        </p:txBody>
      </p:sp>
    </p:spTree>
    <p:extLst>
      <p:ext uri="{BB962C8B-B14F-4D97-AF65-F5344CB8AC3E}">
        <p14:creationId xmlns:p14="http://schemas.microsoft.com/office/powerpoint/2010/main" val="82958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01FC-86D5-4A69-AEB3-62BCAC979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9520D5-2E3D-44F1-9476-57EDE9D096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0555C-DE45-43CB-A544-2FD069E49C9B}"/>
              </a:ext>
            </a:extLst>
          </p:cNvPr>
          <p:cNvSpPr>
            <a:spLocks noGrp="1"/>
          </p:cNvSpPr>
          <p:nvPr>
            <p:ph type="dt" sz="half" idx="10"/>
          </p:nvPr>
        </p:nvSpPr>
        <p:spPr/>
        <p:txBody>
          <a:bodyPr/>
          <a:lstStyle/>
          <a:p>
            <a:fld id="{8E5517AC-6AAD-4E19-8AF4-8854A31BEC7C}" type="datetimeFigureOut">
              <a:rPr lang="en-GB" smtClean="0"/>
              <a:t>14/05/2020</a:t>
            </a:fld>
            <a:endParaRPr lang="en-GB"/>
          </a:p>
        </p:txBody>
      </p:sp>
      <p:sp>
        <p:nvSpPr>
          <p:cNvPr id="5" name="Footer Placeholder 4">
            <a:extLst>
              <a:ext uri="{FF2B5EF4-FFF2-40B4-BE49-F238E27FC236}">
                <a16:creationId xmlns:a16="http://schemas.microsoft.com/office/drawing/2014/main" id="{1A22865F-86DF-431E-A733-F43C5AFF5E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9EA50C-85BD-4462-9D81-D3B82ECA28F4}"/>
              </a:ext>
            </a:extLst>
          </p:cNvPr>
          <p:cNvSpPr>
            <a:spLocks noGrp="1"/>
          </p:cNvSpPr>
          <p:nvPr>
            <p:ph type="sldNum" sz="quarter" idx="12"/>
          </p:nvPr>
        </p:nvSpPr>
        <p:spPr/>
        <p:txBody>
          <a:bodyPr/>
          <a:lstStyle/>
          <a:p>
            <a:fld id="{7B91F13C-1530-46D4-A85D-4248002BA052}" type="slidenum">
              <a:rPr lang="en-GB" smtClean="0"/>
              <a:t>‹#›</a:t>
            </a:fld>
            <a:endParaRPr lang="en-GB"/>
          </a:p>
        </p:txBody>
      </p:sp>
    </p:spTree>
    <p:extLst>
      <p:ext uri="{BB962C8B-B14F-4D97-AF65-F5344CB8AC3E}">
        <p14:creationId xmlns:p14="http://schemas.microsoft.com/office/powerpoint/2010/main" val="11858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F86F-E46D-4C87-931A-66F18719D9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B6E5D9-0811-4FC2-A6D1-0788210020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412F0D-3D7E-4A44-A13D-3C21F8237D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651D19-2F66-4B04-9704-32B982F24FE8}"/>
              </a:ext>
            </a:extLst>
          </p:cNvPr>
          <p:cNvSpPr>
            <a:spLocks noGrp="1"/>
          </p:cNvSpPr>
          <p:nvPr>
            <p:ph type="dt" sz="half" idx="10"/>
          </p:nvPr>
        </p:nvSpPr>
        <p:spPr/>
        <p:txBody>
          <a:bodyPr/>
          <a:lstStyle/>
          <a:p>
            <a:fld id="{8E5517AC-6AAD-4E19-8AF4-8854A31BEC7C}" type="datetimeFigureOut">
              <a:rPr lang="en-GB" smtClean="0"/>
              <a:t>14/05/2020</a:t>
            </a:fld>
            <a:endParaRPr lang="en-GB"/>
          </a:p>
        </p:txBody>
      </p:sp>
      <p:sp>
        <p:nvSpPr>
          <p:cNvPr id="6" name="Footer Placeholder 5">
            <a:extLst>
              <a:ext uri="{FF2B5EF4-FFF2-40B4-BE49-F238E27FC236}">
                <a16:creationId xmlns:a16="http://schemas.microsoft.com/office/drawing/2014/main" id="{201E06B6-FC16-4B86-8541-97B19B8EFA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A14878-EE23-4B11-AE65-63CAF1D5A590}"/>
              </a:ext>
            </a:extLst>
          </p:cNvPr>
          <p:cNvSpPr>
            <a:spLocks noGrp="1"/>
          </p:cNvSpPr>
          <p:nvPr>
            <p:ph type="sldNum" sz="quarter" idx="12"/>
          </p:nvPr>
        </p:nvSpPr>
        <p:spPr/>
        <p:txBody>
          <a:bodyPr/>
          <a:lstStyle/>
          <a:p>
            <a:fld id="{7B91F13C-1530-46D4-A85D-4248002BA052}" type="slidenum">
              <a:rPr lang="en-GB" smtClean="0"/>
              <a:t>‹#›</a:t>
            </a:fld>
            <a:endParaRPr lang="en-GB"/>
          </a:p>
        </p:txBody>
      </p:sp>
    </p:spTree>
    <p:extLst>
      <p:ext uri="{BB962C8B-B14F-4D97-AF65-F5344CB8AC3E}">
        <p14:creationId xmlns:p14="http://schemas.microsoft.com/office/powerpoint/2010/main" val="26012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60E53-B257-43D5-B19B-A27F235EDE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62D312-C609-46BA-9285-5DF8F78762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EEBC58-263E-4676-A8D8-0E30895E82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55E79D5-FA69-4475-8314-268CFA0315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A3AA56-D3DE-4693-9E77-784D5CE8E0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30D76C-6C17-41FE-8CBF-614343663094}"/>
              </a:ext>
            </a:extLst>
          </p:cNvPr>
          <p:cNvSpPr>
            <a:spLocks noGrp="1"/>
          </p:cNvSpPr>
          <p:nvPr>
            <p:ph type="dt" sz="half" idx="10"/>
          </p:nvPr>
        </p:nvSpPr>
        <p:spPr/>
        <p:txBody>
          <a:bodyPr/>
          <a:lstStyle/>
          <a:p>
            <a:fld id="{8E5517AC-6AAD-4E19-8AF4-8854A31BEC7C}" type="datetimeFigureOut">
              <a:rPr lang="en-GB" smtClean="0"/>
              <a:t>14/05/2020</a:t>
            </a:fld>
            <a:endParaRPr lang="en-GB"/>
          </a:p>
        </p:txBody>
      </p:sp>
      <p:sp>
        <p:nvSpPr>
          <p:cNvPr id="8" name="Footer Placeholder 7">
            <a:extLst>
              <a:ext uri="{FF2B5EF4-FFF2-40B4-BE49-F238E27FC236}">
                <a16:creationId xmlns:a16="http://schemas.microsoft.com/office/drawing/2014/main" id="{C1B9806C-BFE8-4D84-AC94-8E17D487FA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1B7FF6-3DBC-44DF-A058-D7189697D8A0}"/>
              </a:ext>
            </a:extLst>
          </p:cNvPr>
          <p:cNvSpPr>
            <a:spLocks noGrp="1"/>
          </p:cNvSpPr>
          <p:nvPr>
            <p:ph type="sldNum" sz="quarter" idx="12"/>
          </p:nvPr>
        </p:nvSpPr>
        <p:spPr/>
        <p:txBody>
          <a:bodyPr/>
          <a:lstStyle/>
          <a:p>
            <a:fld id="{7B91F13C-1530-46D4-A85D-4248002BA052}" type="slidenum">
              <a:rPr lang="en-GB" smtClean="0"/>
              <a:t>‹#›</a:t>
            </a:fld>
            <a:endParaRPr lang="en-GB"/>
          </a:p>
        </p:txBody>
      </p:sp>
    </p:spTree>
    <p:extLst>
      <p:ext uri="{BB962C8B-B14F-4D97-AF65-F5344CB8AC3E}">
        <p14:creationId xmlns:p14="http://schemas.microsoft.com/office/powerpoint/2010/main" val="200435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86EE-5D25-4D49-B805-9AA3EF25FB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4DCED5-CC0D-4207-99AE-79CDE4CC4F05}"/>
              </a:ext>
            </a:extLst>
          </p:cNvPr>
          <p:cNvSpPr>
            <a:spLocks noGrp="1"/>
          </p:cNvSpPr>
          <p:nvPr>
            <p:ph type="dt" sz="half" idx="10"/>
          </p:nvPr>
        </p:nvSpPr>
        <p:spPr/>
        <p:txBody>
          <a:bodyPr/>
          <a:lstStyle/>
          <a:p>
            <a:fld id="{8E5517AC-6AAD-4E19-8AF4-8854A31BEC7C}" type="datetimeFigureOut">
              <a:rPr lang="en-GB" smtClean="0"/>
              <a:t>14/05/2020</a:t>
            </a:fld>
            <a:endParaRPr lang="en-GB"/>
          </a:p>
        </p:txBody>
      </p:sp>
      <p:sp>
        <p:nvSpPr>
          <p:cNvPr id="4" name="Footer Placeholder 3">
            <a:extLst>
              <a:ext uri="{FF2B5EF4-FFF2-40B4-BE49-F238E27FC236}">
                <a16:creationId xmlns:a16="http://schemas.microsoft.com/office/drawing/2014/main" id="{1760AD2D-0A8A-4425-982C-E002F3D28F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B78329-9F5F-4359-9C70-D6726C4C0428}"/>
              </a:ext>
            </a:extLst>
          </p:cNvPr>
          <p:cNvSpPr>
            <a:spLocks noGrp="1"/>
          </p:cNvSpPr>
          <p:nvPr>
            <p:ph type="sldNum" sz="quarter" idx="12"/>
          </p:nvPr>
        </p:nvSpPr>
        <p:spPr/>
        <p:txBody>
          <a:bodyPr/>
          <a:lstStyle/>
          <a:p>
            <a:fld id="{7B91F13C-1530-46D4-A85D-4248002BA052}" type="slidenum">
              <a:rPr lang="en-GB" smtClean="0"/>
              <a:t>‹#›</a:t>
            </a:fld>
            <a:endParaRPr lang="en-GB"/>
          </a:p>
        </p:txBody>
      </p:sp>
    </p:spTree>
    <p:extLst>
      <p:ext uri="{BB962C8B-B14F-4D97-AF65-F5344CB8AC3E}">
        <p14:creationId xmlns:p14="http://schemas.microsoft.com/office/powerpoint/2010/main" val="156198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F6144E-D6EA-4C95-B217-0866F31E39FF}"/>
              </a:ext>
            </a:extLst>
          </p:cNvPr>
          <p:cNvSpPr>
            <a:spLocks noGrp="1"/>
          </p:cNvSpPr>
          <p:nvPr>
            <p:ph type="dt" sz="half" idx="10"/>
          </p:nvPr>
        </p:nvSpPr>
        <p:spPr/>
        <p:txBody>
          <a:bodyPr/>
          <a:lstStyle/>
          <a:p>
            <a:fld id="{8E5517AC-6AAD-4E19-8AF4-8854A31BEC7C}" type="datetimeFigureOut">
              <a:rPr lang="en-GB" smtClean="0"/>
              <a:t>14/05/2020</a:t>
            </a:fld>
            <a:endParaRPr lang="en-GB"/>
          </a:p>
        </p:txBody>
      </p:sp>
      <p:sp>
        <p:nvSpPr>
          <p:cNvPr id="3" name="Footer Placeholder 2">
            <a:extLst>
              <a:ext uri="{FF2B5EF4-FFF2-40B4-BE49-F238E27FC236}">
                <a16:creationId xmlns:a16="http://schemas.microsoft.com/office/drawing/2014/main" id="{56B047B8-7A62-4A62-9ECB-BDC812B9B8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103FDF-E6C3-4C49-9EDE-BFC56ECD33B4}"/>
              </a:ext>
            </a:extLst>
          </p:cNvPr>
          <p:cNvSpPr>
            <a:spLocks noGrp="1"/>
          </p:cNvSpPr>
          <p:nvPr>
            <p:ph type="sldNum" sz="quarter" idx="12"/>
          </p:nvPr>
        </p:nvSpPr>
        <p:spPr/>
        <p:txBody>
          <a:bodyPr/>
          <a:lstStyle/>
          <a:p>
            <a:fld id="{7B91F13C-1530-46D4-A85D-4248002BA052}" type="slidenum">
              <a:rPr lang="en-GB" smtClean="0"/>
              <a:t>‹#›</a:t>
            </a:fld>
            <a:endParaRPr lang="en-GB"/>
          </a:p>
        </p:txBody>
      </p:sp>
    </p:spTree>
    <p:extLst>
      <p:ext uri="{BB962C8B-B14F-4D97-AF65-F5344CB8AC3E}">
        <p14:creationId xmlns:p14="http://schemas.microsoft.com/office/powerpoint/2010/main" val="188478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BE9E-7FA6-48A7-A531-4A426905B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0B001B-3DD1-490B-A497-9722AA3542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59DA12-D62B-46F8-BB42-3C0293E81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B49A1-45C9-483C-A4AD-D3D0929D001E}"/>
              </a:ext>
            </a:extLst>
          </p:cNvPr>
          <p:cNvSpPr>
            <a:spLocks noGrp="1"/>
          </p:cNvSpPr>
          <p:nvPr>
            <p:ph type="dt" sz="half" idx="10"/>
          </p:nvPr>
        </p:nvSpPr>
        <p:spPr/>
        <p:txBody>
          <a:bodyPr/>
          <a:lstStyle/>
          <a:p>
            <a:fld id="{8E5517AC-6AAD-4E19-8AF4-8854A31BEC7C}" type="datetimeFigureOut">
              <a:rPr lang="en-GB" smtClean="0"/>
              <a:t>14/05/2020</a:t>
            </a:fld>
            <a:endParaRPr lang="en-GB"/>
          </a:p>
        </p:txBody>
      </p:sp>
      <p:sp>
        <p:nvSpPr>
          <p:cNvPr id="6" name="Footer Placeholder 5">
            <a:extLst>
              <a:ext uri="{FF2B5EF4-FFF2-40B4-BE49-F238E27FC236}">
                <a16:creationId xmlns:a16="http://schemas.microsoft.com/office/drawing/2014/main" id="{630613A6-593A-4436-A27B-2949891F33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0B3BAE-B41C-45E1-A8CA-079390589E86}"/>
              </a:ext>
            </a:extLst>
          </p:cNvPr>
          <p:cNvSpPr>
            <a:spLocks noGrp="1"/>
          </p:cNvSpPr>
          <p:nvPr>
            <p:ph type="sldNum" sz="quarter" idx="12"/>
          </p:nvPr>
        </p:nvSpPr>
        <p:spPr/>
        <p:txBody>
          <a:bodyPr/>
          <a:lstStyle/>
          <a:p>
            <a:fld id="{7B91F13C-1530-46D4-A85D-4248002BA052}" type="slidenum">
              <a:rPr lang="en-GB" smtClean="0"/>
              <a:t>‹#›</a:t>
            </a:fld>
            <a:endParaRPr lang="en-GB"/>
          </a:p>
        </p:txBody>
      </p:sp>
    </p:spTree>
    <p:extLst>
      <p:ext uri="{BB962C8B-B14F-4D97-AF65-F5344CB8AC3E}">
        <p14:creationId xmlns:p14="http://schemas.microsoft.com/office/powerpoint/2010/main" val="115814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D333-CF09-4229-985A-034CE5807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7A5246-62D6-4453-9CA6-7ADEEF6649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949B49-C91B-46EF-994A-258D4DF3E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0096E-5363-451C-B720-4999F286524F}"/>
              </a:ext>
            </a:extLst>
          </p:cNvPr>
          <p:cNvSpPr>
            <a:spLocks noGrp="1"/>
          </p:cNvSpPr>
          <p:nvPr>
            <p:ph type="dt" sz="half" idx="10"/>
          </p:nvPr>
        </p:nvSpPr>
        <p:spPr/>
        <p:txBody>
          <a:bodyPr/>
          <a:lstStyle/>
          <a:p>
            <a:fld id="{8E5517AC-6AAD-4E19-8AF4-8854A31BEC7C}" type="datetimeFigureOut">
              <a:rPr lang="en-GB" smtClean="0"/>
              <a:t>14/05/2020</a:t>
            </a:fld>
            <a:endParaRPr lang="en-GB"/>
          </a:p>
        </p:txBody>
      </p:sp>
      <p:sp>
        <p:nvSpPr>
          <p:cNvPr id="6" name="Footer Placeholder 5">
            <a:extLst>
              <a:ext uri="{FF2B5EF4-FFF2-40B4-BE49-F238E27FC236}">
                <a16:creationId xmlns:a16="http://schemas.microsoft.com/office/drawing/2014/main" id="{1028AEAE-0E4E-4A12-A36C-F6011A15C9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FB1185-F0F8-4C4D-9AB4-20DB0B5DE738}"/>
              </a:ext>
            </a:extLst>
          </p:cNvPr>
          <p:cNvSpPr>
            <a:spLocks noGrp="1"/>
          </p:cNvSpPr>
          <p:nvPr>
            <p:ph type="sldNum" sz="quarter" idx="12"/>
          </p:nvPr>
        </p:nvSpPr>
        <p:spPr/>
        <p:txBody>
          <a:bodyPr/>
          <a:lstStyle/>
          <a:p>
            <a:fld id="{7B91F13C-1530-46D4-A85D-4248002BA052}" type="slidenum">
              <a:rPr lang="en-GB" smtClean="0"/>
              <a:t>‹#›</a:t>
            </a:fld>
            <a:endParaRPr lang="en-GB"/>
          </a:p>
        </p:txBody>
      </p:sp>
    </p:spTree>
    <p:extLst>
      <p:ext uri="{BB962C8B-B14F-4D97-AF65-F5344CB8AC3E}">
        <p14:creationId xmlns:p14="http://schemas.microsoft.com/office/powerpoint/2010/main" val="8397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10714-C3F5-4A8B-8FAD-90A1FE6B85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A86DE9-A035-44E3-994E-F2E19B202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A9C871-28EC-4069-8CAE-52FFED546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517AC-6AAD-4E19-8AF4-8854A31BEC7C}" type="datetimeFigureOut">
              <a:rPr lang="en-GB" smtClean="0"/>
              <a:t>14/05/2020</a:t>
            </a:fld>
            <a:endParaRPr lang="en-GB"/>
          </a:p>
        </p:txBody>
      </p:sp>
      <p:sp>
        <p:nvSpPr>
          <p:cNvPr id="5" name="Footer Placeholder 4">
            <a:extLst>
              <a:ext uri="{FF2B5EF4-FFF2-40B4-BE49-F238E27FC236}">
                <a16:creationId xmlns:a16="http://schemas.microsoft.com/office/drawing/2014/main" id="{8AAA8CCD-3631-4CE6-993F-186CAB9D7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D704D7-12C7-4672-B58D-8A81C7B941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1F13C-1530-46D4-A85D-4248002BA052}" type="slidenum">
              <a:rPr lang="en-GB" smtClean="0"/>
              <a:t>‹#›</a:t>
            </a:fld>
            <a:endParaRPr lang="en-GB"/>
          </a:p>
        </p:txBody>
      </p:sp>
    </p:spTree>
    <p:extLst>
      <p:ext uri="{BB962C8B-B14F-4D97-AF65-F5344CB8AC3E}">
        <p14:creationId xmlns:p14="http://schemas.microsoft.com/office/powerpoint/2010/main" val="102024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5CE6-3691-48CF-BC7F-088135A8BC89}"/>
              </a:ext>
            </a:extLst>
          </p:cNvPr>
          <p:cNvSpPr>
            <a:spLocks noGrp="1"/>
          </p:cNvSpPr>
          <p:nvPr>
            <p:ph type="ctrTitle"/>
          </p:nvPr>
        </p:nvSpPr>
        <p:spPr/>
        <p:txBody>
          <a:bodyPr/>
          <a:lstStyle/>
          <a:p>
            <a:r>
              <a:rPr lang="en-GB" b="1" dirty="0"/>
              <a:t>Maths – Week 1</a:t>
            </a:r>
          </a:p>
        </p:txBody>
      </p:sp>
      <p:sp>
        <p:nvSpPr>
          <p:cNvPr id="3" name="Subtitle 2">
            <a:extLst>
              <a:ext uri="{FF2B5EF4-FFF2-40B4-BE49-F238E27FC236}">
                <a16:creationId xmlns:a16="http://schemas.microsoft.com/office/drawing/2014/main" id="{58148F83-E9B8-4B37-B291-70500F444BC9}"/>
              </a:ext>
            </a:extLst>
          </p:cNvPr>
          <p:cNvSpPr>
            <a:spLocks noGrp="1"/>
          </p:cNvSpPr>
          <p:nvPr>
            <p:ph type="subTitle" idx="1"/>
          </p:nvPr>
        </p:nvSpPr>
        <p:spPr/>
        <p:txBody>
          <a:bodyPr>
            <a:normAutofit lnSpcReduction="10000"/>
          </a:bodyPr>
          <a:lstStyle/>
          <a:p>
            <a:r>
              <a:rPr lang="en-GB" b="1" dirty="0"/>
              <a:t>Week Beginning 1</a:t>
            </a:r>
            <a:r>
              <a:rPr lang="en-GB" b="1" baseline="30000" dirty="0"/>
              <a:t>st</a:t>
            </a:r>
            <a:r>
              <a:rPr lang="en-GB" b="1" dirty="0"/>
              <a:t> June</a:t>
            </a:r>
          </a:p>
          <a:p>
            <a:r>
              <a:rPr lang="en-GB" b="1" dirty="0"/>
              <a:t>SESSION 4</a:t>
            </a:r>
          </a:p>
          <a:p>
            <a:endParaRPr lang="en-GB" dirty="0"/>
          </a:p>
          <a:p>
            <a:r>
              <a:rPr lang="en-GB" dirty="0"/>
              <a:t>This week’s focus: teen numbers</a:t>
            </a:r>
          </a:p>
        </p:txBody>
      </p:sp>
    </p:spTree>
    <p:extLst>
      <p:ext uri="{BB962C8B-B14F-4D97-AF65-F5344CB8AC3E}">
        <p14:creationId xmlns:p14="http://schemas.microsoft.com/office/powerpoint/2010/main" val="80145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70B7-6973-4136-9810-11C573C2D64B}"/>
              </a:ext>
            </a:extLst>
          </p:cNvPr>
          <p:cNvSpPr>
            <a:spLocks noGrp="1"/>
          </p:cNvSpPr>
          <p:nvPr>
            <p:ph type="title"/>
          </p:nvPr>
        </p:nvSpPr>
        <p:spPr/>
        <p:txBody>
          <a:bodyPr/>
          <a:lstStyle/>
          <a:p>
            <a:r>
              <a:rPr lang="en-GB" b="1" dirty="0"/>
              <a:t>Parent notes</a:t>
            </a:r>
          </a:p>
        </p:txBody>
      </p:sp>
      <p:sp>
        <p:nvSpPr>
          <p:cNvPr id="3" name="Content Placeholder 2">
            <a:extLst>
              <a:ext uri="{FF2B5EF4-FFF2-40B4-BE49-F238E27FC236}">
                <a16:creationId xmlns:a16="http://schemas.microsoft.com/office/drawing/2014/main" id="{E3F4A490-8D9C-4170-92CB-CAB60839960B}"/>
              </a:ext>
            </a:extLst>
          </p:cNvPr>
          <p:cNvSpPr>
            <a:spLocks noGrp="1"/>
          </p:cNvSpPr>
          <p:nvPr>
            <p:ph idx="1"/>
          </p:nvPr>
        </p:nvSpPr>
        <p:spPr>
          <a:xfrm>
            <a:off x="838200" y="1825625"/>
            <a:ext cx="7113104" cy="4351338"/>
          </a:xfrm>
        </p:spPr>
        <p:txBody>
          <a:bodyPr>
            <a:normAutofit fontScale="92500" lnSpcReduction="10000"/>
          </a:bodyPr>
          <a:lstStyle/>
          <a:p>
            <a:r>
              <a:rPr lang="en-GB" sz="2400" dirty="0"/>
              <a:t>You may have identified certain teen numbers that your child is struggling to remember, count to or match the quantity. (common ones are 13, 15 and 17). Try to focus on these numbers and explore more more/one less than.  </a:t>
            </a:r>
          </a:p>
          <a:p>
            <a:r>
              <a:rPr lang="en-GB" sz="2400" dirty="0"/>
              <a:t>For this session we would like your child to make teen numbers using natural objects outside (if this isn’t possible, using objects around the garden or house to fine! </a:t>
            </a:r>
          </a:p>
          <a:p>
            <a:r>
              <a:rPr lang="en-GB" sz="2400" dirty="0"/>
              <a:t>Once they have made the number, can they place that many objects next to their number? See the next slide for ideas.</a:t>
            </a:r>
          </a:p>
          <a:p>
            <a:r>
              <a:rPr lang="en-GB" sz="2400" dirty="0"/>
              <a:t>This should help them with remembering to write the ‘1’ first when writing teen numbers.</a:t>
            </a:r>
          </a:p>
          <a:p>
            <a:r>
              <a:rPr lang="en-GB" sz="2400" dirty="0"/>
              <a:t>Thank you for your ongoing support!</a:t>
            </a:r>
          </a:p>
        </p:txBody>
      </p:sp>
      <p:pic>
        <p:nvPicPr>
          <p:cNvPr id="6" name="Picture 5">
            <a:extLst>
              <a:ext uri="{FF2B5EF4-FFF2-40B4-BE49-F238E27FC236}">
                <a16:creationId xmlns:a16="http://schemas.microsoft.com/office/drawing/2014/main" id="{C1D003D7-8E8A-4DC1-9A6B-D561685935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2996" y="2056448"/>
            <a:ext cx="3413105" cy="3218937"/>
          </a:xfrm>
          <a:prstGeom prst="rect">
            <a:avLst/>
          </a:prstGeom>
        </p:spPr>
      </p:pic>
    </p:spTree>
    <p:extLst>
      <p:ext uri="{BB962C8B-B14F-4D97-AF65-F5344CB8AC3E}">
        <p14:creationId xmlns:p14="http://schemas.microsoft.com/office/powerpoint/2010/main" val="301422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F394-2CAB-48CD-B97E-D0488E4BB473}"/>
              </a:ext>
            </a:extLst>
          </p:cNvPr>
          <p:cNvSpPr>
            <a:spLocks noGrp="1"/>
          </p:cNvSpPr>
          <p:nvPr>
            <p:ph type="title"/>
          </p:nvPr>
        </p:nvSpPr>
        <p:spPr>
          <a:xfrm>
            <a:off x="6816968" y="663452"/>
            <a:ext cx="5084299" cy="1325563"/>
          </a:xfrm>
        </p:spPr>
        <p:txBody>
          <a:bodyPr>
            <a:noAutofit/>
          </a:bodyPr>
          <a:lstStyle/>
          <a:p>
            <a:r>
              <a:rPr lang="en-GB" sz="1800" dirty="0"/>
              <a:t>Making teen numbers – use natural objects outside (if possible) and get your child to take a photo of their teen number. The ask them to put that amount of small objects next to the number (see below)</a:t>
            </a:r>
          </a:p>
        </p:txBody>
      </p:sp>
      <p:pic>
        <p:nvPicPr>
          <p:cNvPr id="4" name="Picture 3">
            <a:extLst>
              <a:ext uri="{FF2B5EF4-FFF2-40B4-BE49-F238E27FC236}">
                <a16:creationId xmlns:a16="http://schemas.microsoft.com/office/drawing/2014/main" id="{6AE8C5A5-9631-412F-B5DB-FB0D0FA3197B}"/>
              </a:ext>
            </a:extLst>
          </p:cNvPr>
          <p:cNvPicPr>
            <a:picLocks noChangeAspect="1"/>
          </p:cNvPicPr>
          <p:nvPr/>
        </p:nvPicPr>
        <p:blipFill>
          <a:blip r:embed="rId2"/>
          <a:stretch>
            <a:fillRect/>
          </a:stretch>
        </p:blipFill>
        <p:spPr>
          <a:xfrm>
            <a:off x="838200" y="681037"/>
            <a:ext cx="5429250" cy="5429250"/>
          </a:xfrm>
          <a:prstGeom prst="rect">
            <a:avLst/>
          </a:prstGeom>
        </p:spPr>
      </p:pic>
      <p:pic>
        <p:nvPicPr>
          <p:cNvPr id="5" name="Picture 4">
            <a:extLst>
              <a:ext uri="{FF2B5EF4-FFF2-40B4-BE49-F238E27FC236}">
                <a16:creationId xmlns:a16="http://schemas.microsoft.com/office/drawing/2014/main" id="{269EE069-25D9-40CB-A34B-7E0E7DEB7899}"/>
              </a:ext>
            </a:extLst>
          </p:cNvPr>
          <p:cNvPicPr>
            <a:picLocks noChangeAspect="1"/>
          </p:cNvPicPr>
          <p:nvPr/>
        </p:nvPicPr>
        <p:blipFill>
          <a:blip r:embed="rId3"/>
          <a:stretch>
            <a:fillRect/>
          </a:stretch>
        </p:blipFill>
        <p:spPr>
          <a:xfrm>
            <a:off x="7361793" y="2008561"/>
            <a:ext cx="2116162" cy="2090355"/>
          </a:xfrm>
          <a:prstGeom prst="rect">
            <a:avLst/>
          </a:prstGeom>
        </p:spPr>
      </p:pic>
      <p:sp>
        <p:nvSpPr>
          <p:cNvPr id="6" name="Rectangle 5">
            <a:extLst>
              <a:ext uri="{FF2B5EF4-FFF2-40B4-BE49-F238E27FC236}">
                <a16:creationId xmlns:a16="http://schemas.microsoft.com/office/drawing/2014/main" id="{6B17BA75-0ACB-4FAD-9437-A9D69725DC79}"/>
              </a:ext>
            </a:extLst>
          </p:cNvPr>
          <p:cNvSpPr/>
          <p:nvPr/>
        </p:nvSpPr>
        <p:spPr>
          <a:xfrm>
            <a:off x="9642078" y="3155664"/>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BC9C133-4FA8-4F1A-A223-03F95CE5B553}"/>
              </a:ext>
            </a:extLst>
          </p:cNvPr>
          <p:cNvSpPr/>
          <p:nvPr/>
        </p:nvSpPr>
        <p:spPr>
          <a:xfrm rot="1546486">
            <a:off x="9602475" y="2496828"/>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AB43830-BCC7-472F-84A9-B33A4BBD873B}"/>
              </a:ext>
            </a:extLst>
          </p:cNvPr>
          <p:cNvSpPr/>
          <p:nvPr/>
        </p:nvSpPr>
        <p:spPr>
          <a:xfrm rot="20728878">
            <a:off x="10052586" y="2951682"/>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0FA92E4-7EF8-4679-989E-FD78219D01C5}"/>
              </a:ext>
            </a:extLst>
          </p:cNvPr>
          <p:cNvSpPr/>
          <p:nvPr/>
        </p:nvSpPr>
        <p:spPr>
          <a:xfrm rot="20186359">
            <a:off x="9977358" y="2008561"/>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D6D99E9-A385-4E89-BB5A-68C92607D85C}"/>
              </a:ext>
            </a:extLst>
          </p:cNvPr>
          <p:cNvSpPr/>
          <p:nvPr/>
        </p:nvSpPr>
        <p:spPr>
          <a:xfrm>
            <a:off x="10419369" y="2066084"/>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3A3D1F0-3E5C-4D0C-90B2-F89C11D1921B}"/>
              </a:ext>
            </a:extLst>
          </p:cNvPr>
          <p:cNvSpPr/>
          <p:nvPr/>
        </p:nvSpPr>
        <p:spPr>
          <a:xfrm rot="21168705">
            <a:off x="10320287" y="3563627"/>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80E30B5-B247-45B3-B69B-CE5A96D52FF5}"/>
              </a:ext>
            </a:extLst>
          </p:cNvPr>
          <p:cNvSpPr/>
          <p:nvPr/>
        </p:nvSpPr>
        <p:spPr>
          <a:xfrm rot="586706">
            <a:off x="10344644" y="2700809"/>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0A8C1F4-E132-491E-A7EF-F733BF15A4C2}"/>
              </a:ext>
            </a:extLst>
          </p:cNvPr>
          <p:cNvSpPr/>
          <p:nvPr/>
        </p:nvSpPr>
        <p:spPr>
          <a:xfrm>
            <a:off x="10625631" y="3155664"/>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9312C29-B613-46E1-90EF-661D33A99D16}"/>
              </a:ext>
            </a:extLst>
          </p:cNvPr>
          <p:cNvSpPr/>
          <p:nvPr/>
        </p:nvSpPr>
        <p:spPr>
          <a:xfrm rot="19976300">
            <a:off x="10878423" y="2676751"/>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FC3ECAA-9A4E-41BA-9EB8-FC86026693ED}"/>
              </a:ext>
            </a:extLst>
          </p:cNvPr>
          <p:cNvSpPr/>
          <p:nvPr/>
        </p:nvSpPr>
        <p:spPr>
          <a:xfrm rot="20887535">
            <a:off x="11237206" y="3436709"/>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BBA24B5-D8A6-4B77-8B83-E64FD3B5F4B8}"/>
              </a:ext>
            </a:extLst>
          </p:cNvPr>
          <p:cNvSpPr/>
          <p:nvPr/>
        </p:nvSpPr>
        <p:spPr>
          <a:xfrm rot="780178">
            <a:off x="10730967" y="3732237"/>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29D157A-4DD9-4EAA-9C0A-0F98176B4A88}"/>
              </a:ext>
            </a:extLst>
          </p:cNvPr>
          <p:cNvSpPr/>
          <p:nvPr/>
        </p:nvSpPr>
        <p:spPr>
          <a:xfrm rot="20747083">
            <a:off x="9885918" y="3716028"/>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3DD10B9-94AF-405E-BF03-EC328A6A9D6C}"/>
              </a:ext>
            </a:extLst>
          </p:cNvPr>
          <p:cNvSpPr txBox="1"/>
          <p:nvPr/>
        </p:nvSpPr>
        <p:spPr>
          <a:xfrm>
            <a:off x="7499950" y="5245178"/>
            <a:ext cx="3858947" cy="830997"/>
          </a:xfrm>
          <a:prstGeom prst="rect">
            <a:avLst/>
          </a:prstGeom>
          <a:noFill/>
        </p:spPr>
        <p:txBody>
          <a:bodyPr wrap="square" rtlCol="0">
            <a:spAutoFit/>
          </a:bodyPr>
          <a:lstStyle/>
          <a:p>
            <a:pPr algn="ctr"/>
            <a:r>
              <a:rPr lang="en-GB" sz="2400" b="1" dirty="0"/>
              <a:t>See next slide for an extension to this task</a:t>
            </a:r>
          </a:p>
        </p:txBody>
      </p:sp>
    </p:spTree>
    <p:extLst>
      <p:ext uri="{BB962C8B-B14F-4D97-AF65-F5344CB8AC3E}">
        <p14:creationId xmlns:p14="http://schemas.microsoft.com/office/powerpoint/2010/main" val="344042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53E2-0347-4740-820B-530004E439BD}"/>
              </a:ext>
            </a:extLst>
          </p:cNvPr>
          <p:cNvSpPr>
            <a:spLocks noGrp="1"/>
          </p:cNvSpPr>
          <p:nvPr>
            <p:ph type="title"/>
          </p:nvPr>
        </p:nvSpPr>
        <p:spPr/>
        <p:txBody>
          <a:bodyPr/>
          <a:lstStyle/>
          <a:p>
            <a:r>
              <a:rPr lang="en-GB" dirty="0"/>
              <a:t>Extension</a:t>
            </a:r>
          </a:p>
        </p:txBody>
      </p:sp>
      <p:pic>
        <p:nvPicPr>
          <p:cNvPr id="4" name="Picture 3">
            <a:extLst>
              <a:ext uri="{FF2B5EF4-FFF2-40B4-BE49-F238E27FC236}">
                <a16:creationId xmlns:a16="http://schemas.microsoft.com/office/drawing/2014/main" id="{A26C1B93-F872-4B10-95BC-8BE9C28215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1470" y="365125"/>
            <a:ext cx="4109060" cy="2188654"/>
          </a:xfrm>
          <a:prstGeom prst="rect">
            <a:avLst/>
          </a:prstGeom>
        </p:spPr>
      </p:pic>
      <p:pic>
        <p:nvPicPr>
          <p:cNvPr id="6" name="Picture 5">
            <a:extLst>
              <a:ext uri="{FF2B5EF4-FFF2-40B4-BE49-F238E27FC236}">
                <a16:creationId xmlns:a16="http://schemas.microsoft.com/office/drawing/2014/main" id="{90592796-BA5C-4BAC-AF9C-6C63F9B47E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470" y="4304222"/>
            <a:ext cx="2115495" cy="2091109"/>
          </a:xfrm>
          <a:prstGeom prst="rect">
            <a:avLst/>
          </a:prstGeom>
        </p:spPr>
      </p:pic>
      <p:pic>
        <p:nvPicPr>
          <p:cNvPr id="7" name="Picture 6">
            <a:extLst>
              <a:ext uri="{FF2B5EF4-FFF2-40B4-BE49-F238E27FC236}">
                <a16:creationId xmlns:a16="http://schemas.microsoft.com/office/drawing/2014/main" id="{5F925EEF-EF2D-4389-823C-87F0AC765F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2525" y="4304222"/>
            <a:ext cx="195089" cy="420660"/>
          </a:xfrm>
          <a:prstGeom prst="rect">
            <a:avLst/>
          </a:prstGeom>
        </p:spPr>
      </p:pic>
      <p:sp>
        <p:nvSpPr>
          <p:cNvPr id="8" name="Rectangle 7">
            <a:extLst>
              <a:ext uri="{FF2B5EF4-FFF2-40B4-BE49-F238E27FC236}">
                <a16:creationId xmlns:a16="http://schemas.microsoft.com/office/drawing/2014/main" id="{CE24B8B8-7D8D-4E2F-A06B-D0BEFA3FA661}"/>
              </a:ext>
            </a:extLst>
          </p:cNvPr>
          <p:cNvSpPr/>
          <p:nvPr/>
        </p:nvSpPr>
        <p:spPr>
          <a:xfrm>
            <a:off x="6728633" y="4304222"/>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1DBB2F1-0CDC-4B39-A4A1-110AAE3EAF63}"/>
              </a:ext>
            </a:extLst>
          </p:cNvPr>
          <p:cNvSpPr/>
          <p:nvPr/>
        </p:nvSpPr>
        <p:spPr>
          <a:xfrm>
            <a:off x="7044245" y="4316919"/>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D73704A-3C3A-433F-993D-7C60B9540E8E}"/>
              </a:ext>
            </a:extLst>
          </p:cNvPr>
          <p:cNvSpPr/>
          <p:nvPr/>
        </p:nvSpPr>
        <p:spPr>
          <a:xfrm>
            <a:off x="7338144" y="4322290"/>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B6D27BF-C848-488B-A489-529159B1C259}"/>
              </a:ext>
            </a:extLst>
          </p:cNvPr>
          <p:cNvSpPr/>
          <p:nvPr/>
        </p:nvSpPr>
        <p:spPr>
          <a:xfrm>
            <a:off x="7653756" y="4316919"/>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918DB44-1EDB-433F-AAA8-2AC7CC0DA990}"/>
              </a:ext>
            </a:extLst>
          </p:cNvPr>
          <p:cNvSpPr/>
          <p:nvPr/>
        </p:nvSpPr>
        <p:spPr>
          <a:xfrm>
            <a:off x="7967650" y="4322290"/>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0B16F21-9392-44D5-A3B2-C8D07EAC4E9F}"/>
              </a:ext>
            </a:extLst>
          </p:cNvPr>
          <p:cNvSpPr/>
          <p:nvPr/>
        </p:nvSpPr>
        <p:spPr>
          <a:xfrm>
            <a:off x="6434734" y="5145794"/>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F7F1C06-E68A-4A4C-9D53-73684CA55056}"/>
              </a:ext>
            </a:extLst>
          </p:cNvPr>
          <p:cNvSpPr/>
          <p:nvPr/>
        </p:nvSpPr>
        <p:spPr>
          <a:xfrm>
            <a:off x="6722480" y="5145793"/>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33CF83-F421-4928-BDF1-EF7933BFB374}"/>
              </a:ext>
            </a:extLst>
          </p:cNvPr>
          <p:cNvSpPr/>
          <p:nvPr/>
        </p:nvSpPr>
        <p:spPr>
          <a:xfrm>
            <a:off x="7044245" y="5145793"/>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5F60D17-6EDF-42AD-8650-1D04862A6479}"/>
              </a:ext>
            </a:extLst>
          </p:cNvPr>
          <p:cNvSpPr/>
          <p:nvPr/>
        </p:nvSpPr>
        <p:spPr>
          <a:xfrm>
            <a:off x="7338144" y="5145793"/>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969079C-A24F-4AFB-AEC6-1DC4D98BB82A}"/>
              </a:ext>
            </a:extLst>
          </p:cNvPr>
          <p:cNvSpPr/>
          <p:nvPr/>
        </p:nvSpPr>
        <p:spPr>
          <a:xfrm>
            <a:off x="7675469" y="5145792"/>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B5E30D4-9D5E-4C1E-B6E1-D2CC819A13A1}"/>
              </a:ext>
            </a:extLst>
          </p:cNvPr>
          <p:cNvSpPr/>
          <p:nvPr/>
        </p:nvSpPr>
        <p:spPr>
          <a:xfrm>
            <a:off x="7967650" y="5145791"/>
            <a:ext cx="182880" cy="4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07D5E2F5-2FE9-4E17-A731-12423B82CB23}"/>
              </a:ext>
            </a:extLst>
          </p:cNvPr>
          <p:cNvSpPr/>
          <p:nvPr/>
        </p:nvSpPr>
        <p:spPr>
          <a:xfrm>
            <a:off x="5099217" y="2716696"/>
            <a:ext cx="440192" cy="139147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11C3BE-F7F9-4CDF-AE89-EFAA0848E29C}"/>
              </a:ext>
            </a:extLst>
          </p:cNvPr>
          <p:cNvSpPr txBox="1"/>
          <p:nvPr/>
        </p:nvSpPr>
        <p:spPr>
          <a:xfrm>
            <a:off x="838200" y="1484243"/>
            <a:ext cx="2637755" cy="5324535"/>
          </a:xfrm>
          <a:prstGeom prst="rect">
            <a:avLst/>
          </a:prstGeom>
          <a:noFill/>
        </p:spPr>
        <p:txBody>
          <a:bodyPr wrap="square" rtlCol="0">
            <a:spAutoFit/>
          </a:bodyPr>
          <a:lstStyle/>
          <a:p>
            <a:r>
              <a:rPr lang="en-GB" sz="2000" dirty="0"/>
              <a:t>When using small objects to represent the quantity of the teen number they have made, can they arrange their objects in different ways? The example below is 2 rows of 6 – your child might say they’ve made 2 line… ask them how many is in each line? This will give them an understanding of different ways to make up a given teen number. </a:t>
            </a:r>
          </a:p>
        </p:txBody>
      </p:sp>
      <p:sp>
        <p:nvSpPr>
          <p:cNvPr id="21" name="TextBox 20">
            <a:extLst>
              <a:ext uri="{FF2B5EF4-FFF2-40B4-BE49-F238E27FC236}">
                <a16:creationId xmlns:a16="http://schemas.microsoft.com/office/drawing/2014/main" id="{5CF3E762-E230-4C39-A6C8-7CB4E4FAF3A3}"/>
              </a:ext>
            </a:extLst>
          </p:cNvPr>
          <p:cNvSpPr txBox="1"/>
          <p:nvPr/>
        </p:nvSpPr>
        <p:spPr>
          <a:xfrm>
            <a:off x="8357702" y="3991629"/>
            <a:ext cx="3207026" cy="2308324"/>
          </a:xfrm>
          <a:prstGeom prst="rect">
            <a:avLst/>
          </a:prstGeom>
          <a:noFill/>
        </p:spPr>
        <p:txBody>
          <a:bodyPr wrap="square" rtlCol="0">
            <a:spAutoFit/>
          </a:bodyPr>
          <a:lstStyle/>
          <a:p>
            <a:r>
              <a:rPr lang="en-GB" sz="1600" dirty="0">
                <a:solidFill>
                  <a:srgbClr val="FF0000"/>
                </a:solidFill>
                <a:latin typeface="Bahnschrift" panose="020B0502040204020203" pitchFamily="34" charset="0"/>
              </a:rPr>
              <a:t>Child: “I’ve made 2 lines!”</a:t>
            </a:r>
          </a:p>
          <a:p>
            <a:r>
              <a:rPr lang="en-GB" sz="1600" dirty="0">
                <a:solidFill>
                  <a:schemeClr val="accent6">
                    <a:lumMod val="50000"/>
                  </a:schemeClr>
                </a:solidFill>
                <a:latin typeface="Bahnschrift" panose="020B0502040204020203" pitchFamily="34" charset="0"/>
              </a:rPr>
              <a:t>Parent: “How many in each line?”</a:t>
            </a:r>
          </a:p>
          <a:p>
            <a:r>
              <a:rPr lang="en-GB" sz="1600" dirty="0">
                <a:solidFill>
                  <a:srgbClr val="FF0000"/>
                </a:solidFill>
                <a:latin typeface="Bahnschrift" panose="020B0502040204020203" pitchFamily="34" charset="0"/>
              </a:rPr>
              <a:t>Child: “6 in that one, and 6 in that one.”</a:t>
            </a:r>
            <a:br>
              <a:rPr lang="en-GB" sz="1600" dirty="0">
                <a:solidFill>
                  <a:srgbClr val="FF0000"/>
                </a:solidFill>
                <a:latin typeface="Bahnschrift" panose="020B0502040204020203" pitchFamily="34" charset="0"/>
              </a:rPr>
            </a:br>
            <a:r>
              <a:rPr lang="en-GB" sz="1600" dirty="0">
                <a:solidFill>
                  <a:schemeClr val="accent6">
                    <a:lumMod val="50000"/>
                  </a:schemeClr>
                </a:solidFill>
                <a:latin typeface="Bahnschrift" panose="020B0502040204020203" pitchFamily="34" charset="0"/>
              </a:rPr>
              <a:t>Parent: “So 2 sixes must make what?”</a:t>
            </a:r>
          </a:p>
          <a:p>
            <a:r>
              <a:rPr lang="en-GB" sz="1600" dirty="0">
                <a:solidFill>
                  <a:srgbClr val="FF0000"/>
                </a:solidFill>
                <a:latin typeface="Bahnschrift" panose="020B0502040204020203" pitchFamily="34" charset="0"/>
              </a:rPr>
              <a:t>Child: “12!”</a:t>
            </a:r>
          </a:p>
          <a:p>
            <a:r>
              <a:rPr lang="en-GB" sz="1600" dirty="0">
                <a:solidFill>
                  <a:schemeClr val="accent6">
                    <a:lumMod val="50000"/>
                  </a:schemeClr>
                </a:solidFill>
                <a:latin typeface="Bahnschrift" panose="020B0502040204020203" pitchFamily="34" charset="0"/>
              </a:rPr>
              <a:t>Parent: “Well done, can you make 12 in a different way?</a:t>
            </a:r>
          </a:p>
        </p:txBody>
      </p:sp>
    </p:spTree>
    <p:extLst>
      <p:ext uri="{BB962C8B-B14F-4D97-AF65-F5344CB8AC3E}">
        <p14:creationId xmlns:p14="http://schemas.microsoft.com/office/powerpoint/2010/main" val="746073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331</Words>
  <Application>Microsoft Office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Bahnschrift</vt:lpstr>
      <vt:lpstr>Calibri</vt:lpstr>
      <vt:lpstr>Calibri Light</vt:lpstr>
      <vt:lpstr>Office Theme</vt:lpstr>
      <vt:lpstr>Maths – Week 1</vt:lpstr>
      <vt:lpstr>Parent notes</vt:lpstr>
      <vt:lpstr>Making teen numbers – use natural objects outside (if possible) and get your child to take a photo of their teen number. The ask them to put that amount of small objects next to the number (see below)</vt:lpstr>
      <vt:lpstr>Extension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 Week 3</dc:title>
  <dc:creator>Luke O'Dwyer</dc:creator>
  <cp:lastModifiedBy>Luke O'Dwyer</cp:lastModifiedBy>
  <cp:revision>15</cp:revision>
  <dcterms:created xsi:type="dcterms:W3CDTF">2020-03-24T09:47:50Z</dcterms:created>
  <dcterms:modified xsi:type="dcterms:W3CDTF">2020-05-14T10:48:01Z</dcterms:modified>
</cp:coreProperties>
</file>