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4621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4F53-679F-E242-8D0B-EE837FF7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C6BC-77E9-F647-AE6D-8E32E10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296F-1E8B-784A-929F-68A6455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60EE2-3463-AF41-A839-7922B777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976C-C309-4046-93F9-AF4B59A4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F002-6911-7340-8A70-6A7761B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F0B6C-81CE-9745-86B5-3B3ACFBCF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56A6-D944-EA4E-879C-895AC99E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69C1-B738-3743-A201-CF28026A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8E83-7627-8745-AE6A-0B9E2CC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B4974-5779-5F43-A712-9F4DAC5E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45E2D-9DBC-F046-A696-02755B50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19FD-41D0-2742-99D8-03E083B7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0FBBE-A45F-9C48-B9FE-CBE0BAD9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9F96-DC61-C14C-AC91-BA06689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366-9D5F-B049-926A-F54595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8966-4B2E-2F48-8E9B-93BB10E2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E53C9-377F-8145-9082-B3002A4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34BC-D925-264B-B09B-9EE1CDE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0767B-30C3-854A-83A0-1E48C260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0C9-090B-2547-A1EF-BB80FD1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24A43-47EE-8F4D-8688-1E7E2AE1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A757-79EF-8344-BF61-C81ED4EC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2262-0E8B-144B-AF53-38DB617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DE4A4-3F24-D341-BD78-20DA7B4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895A-2EA2-1442-BE31-79FE5F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A1ED-3F08-0B4C-8845-151B9C4A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37CF0-E2B1-E848-B6F6-0F8E7AB9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06DA8-C3C8-874A-AD86-F22A63D9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F5B9C-2887-F94A-9562-EFCCA320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215AF-590F-7B4E-88DE-61C70FF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2E9C-4C86-DA46-AB27-545094D1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F8160-F88E-9F41-AA59-D43BB1B4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7DA8-B9E2-9542-9750-1BF60C94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596FE-CCB3-F146-86EA-CAD8297F7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05ACD-5E4D-F44A-BFFA-B9BB345A8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6E614-389C-6B40-8542-4973B348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74184-2794-4F4F-B28A-C647DF4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700F5-8CBF-A848-A073-982D6164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EF7C-C77D-1149-8D4E-42CCD06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81AE4-6572-A240-BDEA-BFB7E89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4CCD-F898-0E41-B5B2-AB34F79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3B3BD-C3CF-BF47-B25A-A793FD7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FF25-0CF2-AA47-AD31-786070E3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7EFCC-C9A3-8141-B893-D0695633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4349-6820-DD4A-99E2-07AF3830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10BA-1208-4C4C-B95E-81F509D4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A00F-034C-654B-994A-3BF03E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AAAE-0AA6-CE4F-A5A2-B91E0B2EC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8B510-3CF7-324E-8646-6B6A81B5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ADDCD-5DF3-C347-BD3A-A9A14CA9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CB4F8-190A-264F-878E-23AC4E6C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3AAC-D7E1-C740-A596-B322B3B4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B5455-5BFB-0047-B490-8A55154A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8799B-5131-3A41-969B-F69DA907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8A8B-91C2-2E4A-8DEA-E09986A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E80DE-24AB-8F48-A651-161BB5BD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452C-74D6-694E-B6C8-6EA6CC7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54F36-D70A-7C4F-A308-4042BE51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7E15-3494-8A4B-975A-B26D8556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62C8F-C271-1C40-9A9C-798C2648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70E-E83B-F34C-BC72-82810912A4B8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DBD4-E264-2348-8FBA-640DACB7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DBAB-C052-B54F-9C8F-198FABEC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15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03080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Friday 19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‘come’.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Friday 19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come.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Friday 19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tricky words read.</a:t>
            </a:r>
          </a:p>
        </p:txBody>
      </p:sp>
    </p:spTree>
    <p:extLst>
      <p:ext uri="{BB962C8B-B14F-4D97-AF65-F5344CB8AC3E}">
        <p14:creationId xmlns:p14="http://schemas.microsoft.com/office/powerpoint/2010/main" val="48893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Monday 15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CCVC (Consonant, Consonant, Vowel, Consonant) words 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15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reading CCVC </a:t>
            </a:r>
            <a:r>
              <a:rPr lang="en-GB" sz="1600" b="1" dirty="0" err="1">
                <a:latin typeface="Century Gothic" panose="020B0502020202020204" pitchFamily="34" charset="0"/>
              </a:rPr>
              <a:t>words.pptx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15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question </a:t>
            </a:r>
            <a:r>
              <a:rPr lang="en-GB" sz="1600" b="1" dirty="0" err="1">
                <a:latin typeface="Century Gothic" panose="020B0502020202020204" pitchFamily="34" charset="0"/>
              </a:rPr>
              <a:t>read.pdf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15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185170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Tuesday 16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‘have’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16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have.pptx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2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15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365203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Wednesday 17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‘like’.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17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like.pptx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4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15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956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Thursday 18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‘some’.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 marL="0" indent="0">
              <a:buNone/>
            </a:pPr>
            <a:r>
              <a:rPr lang="en-GB" sz="1600" dirty="0">
                <a:latin typeface="Century Gothic" panose="020B0502020202020204" pitchFamily="34" charset="0"/>
              </a:rPr>
              <a:t>- Open up Thursday 18</a:t>
            </a:r>
            <a:r>
              <a:rPr lang="en-GB" sz="1600" baseline="30000" dirty="0">
                <a:latin typeface="Century Gothic" panose="020B0502020202020204" pitchFamily="34" charset="0"/>
              </a:rPr>
              <a:t>th</a:t>
            </a:r>
            <a:r>
              <a:rPr lang="en-GB" sz="1600" dirty="0">
                <a:latin typeface="Century Gothic" panose="020B0502020202020204" pitchFamily="34" charset="0"/>
              </a:rPr>
              <a:t> phonics tricky word </a:t>
            </a:r>
            <a:r>
              <a:rPr lang="en-GB" sz="1600" dirty="0" err="1">
                <a:latin typeface="Century Gothic" panose="020B0502020202020204" pitchFamily="34" charset="0"/>
              </a:rPr>
              <a:t>some.pptx</a:t>
            </a:r>
            <a:endParaRPr lang="en-GB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0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15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18548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395</Words>
  <Application>Microsoft Macintosh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Subject: Phonics Year Group: Reception Week Commencing: Monday 15th June</vt:lpstr>
      <vt:lpstr>Date: Monday 15th June Lesson Objective: To learn how to read CCVC (Consonant, Consonant, Vowel, Consonant) words </vt:lpstr>
      <vt:lpstr>Subject: Phonics Year Group: Reception Week Commencing: Monday 15th June</vt:lpstr>
      <vt:lpstr>Date: Tuesday 16th June Lesson Objective: To learn how to read and write tricky word ‘have’</vt:lpstr>
      <vt:lpstr>Subject: Phonics Year Group: Reception Week Commencing: Monday 15th June</vt:lpstr>
      <vt:lpstr>Date: Wednesday 17th June Lesson Objective: To learn how to read and write tricky word ‘like’.</vt:lpstr>
      <vt:lpstr>Subject: Phonics Year Group: Reception Week Commencing: Monday 15th June</vt:lpstr>
      <vt:lpstr>Date: Thursday 18th June Lesson Objective: To learn how to read and write tricky word ‘some’.</vt:lpstr>
      <vt:lpstr>Subject: Phonics Year Group: Reception Week Commencing: Monday 15th June</vt:lpstr>
      <vt:lpstr>Date: Friday 19th June Lesson Objective: To learn how to read and write tricky word ‘come’.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x miskowicz</dc:creator>
  <cp:lastModifiedBy>abi x miskowicz</cp:lastModifiedBy>
  <cp:revision>9</cp:revision>
  <dcterms:created xsi:type="dcterms:W3CDTF">2020-04-13T09:29:15Z</dcterms:created>
  <dcterms:modified xsi:type="dcterms:W3CDTF">2020-06-02T10:41:50Z</dcterms:modified>
</cp:coreProperties>
</file>