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592"/>
  </p:normalViewPr>
  <p:slideViewPr>
    <p:cSldViewPr snapToGrid="0" snapToObjects="1">
      <p:cViewPr varScale="1">
        <p:scale>
          <a:sx n="104" d="100"/>
          <a:sy n="104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1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931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68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3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6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8566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7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NOzgR1ANc4" TargetMode="External"/><Relationship Id="rId2" Type="http://schemas.openxmlformats.org/officeDocument/2006/relationships/hyperlink" Target="https://www.youtube.com/watch?v=R087lYrRpg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4355-9452-F14D-AC1E-329810867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Phonics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02C57-70B2-F442-831A-EBEEAE4D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wednesday</a:t>
            </a:r>
            <a:endParaRPr lang="en-US" dirty="0"/>
          </a:p>
          <a:p>
            <a:r>
              <a:rPr lang="en-US" dirty="0"/>
              <a:t>Today we are learning how to read and write the tricky word ‘like’</a:t>
            </a:r>
          </a:p>
        </p:txBody>
      </p:sp>
    </p:spTree>
    <p:extLst>
      <p:ext uri="{BB962C8B-B14F-4D97-AF65-F5344CB8AC3E}">
        <p14:creationId xmlns:p14="http://schemas.microsoft.com/office/powerpoint/2010/main" val="197715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Practise</a:t>
            </a:r>
            <a:r>
              <a:rPr lang="en-US" dirty="0"/>
              <a:t> -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3090657" y="1128451"/>
            <a:ext cx="8487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Can you spot the tricky word ‘like’ in the sentences below?  Remember, we circle our tricky words as a warning not to fully sound them out.</a:t>
            </a:r>
            <a:endParaRPr lang="en-US" sz="2800" u="sng" dirty="0">
              <a:latin typeface="Comic Sans MS" panose="030F09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D71DF-B3C4-E748-8624-218DCD15640B}"/>
              </a:ext>
            </a:extLst>
          </p:cNvPr>
          <p:cNvSpPr txBox="1"/>
          <p:nvPr/>
        </p:nvSpPr>
        <p:spPr>
          <a:xfrm>
            <a:off x="959513" y="2957640"/>
            <a:ext cx="10902973" cy="283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902030302020204" pitchFamily="66" charset="0"/>
              </a:rPr>
              <a:t>I   like   jam  and  butter  on   my  toast.</a:t>
            </a:r>
          </a:p>
          <a:p>
            <a:pPr>
              <a:lnSpc>
                <a:spcPct val="200000"/>
              </a:lnSpc>
            </a:pPr>
            <a:r>
              <a:rPr lang="en-GB" sz="4800" dirty="0">
                <a:latin typeface="Comic Sans MS" panose="030F0902030302020204" pitchFamily="66" charset="0"/>
              </a:rPr>
              <a:t>I   like   it  at   the  sweet  shop.</a:t>
            </a:r>
            <a:endParaRPr lang="en-GB" sz="4400" dirty="0">
              <a:latin typeface="Comic Sans MS" panose="030F09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CE010B-6F2F-9642-BEB9-6838FCF1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29" y="640950"/>
            <a:ext cx="2626448" cy="17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Practise</a:t>
            </a:r>
            <a:r>
              <a:rPr lang="en-US" dirty="0"/>
              <a:t> - 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2790436" y="1141123"/>
            <a:ext cx="7100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Can you </a:t>
            </a:r>
            <a:r>
              <a:rPr lang="en-US" sz="2800" dirty="0" err="1">
                <a:latin typeface="Comic Sans MS" panose="030F0902030302020204" pitchFamily="66" charset="0"/>
              </a:rPr>
              <a:t>practise</a:t>
            </a:r>
            <a:r>
              <a:rPr lang="en-US" sz="2800" dirty="0">
                <a:latin typeface="Comic Sans MS" panose="030F0902030302020204" pitchFamily="66" charset="0"/>
              </a:rPr>
              <a:t> writing the tricky word 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‘like’?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3B457-391D-C245-9709-A8E8B349035F}"/>
              </a:ext>
            </a:extLst>
          </p:cNvPr>
          <p:cNvSpPr txBox="1"/>
          <p:nvPr/>
        </p:nvSpPr>
        <p:spPr>
          <a:xfrm>
            <a:off x="9687307" y="382385"/>
            <a:ext cx="2143777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Remember the start point of the letter so that you can form it correctly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D858B-5677-4B4C-96C8-028C9A2091BD}"/>
              </a:ext>
            </a:extLst>
          </p:cNvPr>
          <p:cNvSpPr txBox="1"/>
          <p:nvPr/>
        </p:nvSpPr>
        <p:spPr>
          <a:xfrm>
            <a:off x="4023907" y="4883292"/>
            <a:ext cx="436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choose how you write it – pens and paper, chalks outside, whiteboard, pencils etc.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05D449-F555-3048-AF81-96F2237AD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37" y="1874517"/>
            <a:ext cx="3810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394E-88BE-6741-997B-62763204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   teach    </a:t>
            </a:r>
            <a:r>
              <a:rPr lang="en-US" dirty="0" err="1"/>
              <a:t>practise</a:t>
            </a:r>
            <a:r>
              <a:rPr lang="en-US" dirty="0"/>
              <a:t>  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E833-E273-2D4A-98A3-49235451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8619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are going to </a:t>
            </a:r>
            <a:r>
              <a:rPr lang="en-US" dirty="0" err="1"/>
              <a:t>practise</a:t>
            </a:r>
            <a:r>
              <a:rPr lang="en-US" dirty="0"/>
              <a:t> our phonics to make</a:t>
            </a:r>
            <a:r>
              <a:rPr lang="en-GB" dirty="0"/>
              <a:t> us good readers and writers!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96565-BD90-9A4C-89BF-682AA9BB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559418"/>
            <a:ext cx="2813901" cy="2582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70790-F9D3-DB4A-90B0-E7E6787D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39" y="3444301"/>
            <a:ext cx="2260600" cy="27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AF962-A68B-D840-B64E-AC3D99A24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633" y="3396918"/>
            <a:ext cx="4191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Alphabet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3C6AC-EF24-F444-A372-22D814E0E484}"/>
              </a:ext>
            </a:extLst>
          </p:cNvPr>
          <p:cNvSpPr txBox="1"/>
          <p:nvPr/>
        </p:nvSpPr>
        <p:spPr>
          <a:xfrm>
            <a:off x="8375904" y="382385"/>
            <a:ext cx="30540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you sing the alphabet?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D0BF8-9B6E-A745-9668-F963F118F749}"/>
              </a:ext>
            </a:extLst>
          </p:cNvPr>
          <p:cNvSpPr txBox="1"/>
          <p:nvPr/>
        </p:nvSpPr>
        <p:spPr>
          <a:xfrm>
            <a:off x="5068412" y="4550731"/>
            <a:ext cx="30540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you use your grown up letter names by spotting and saying the letters?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3D141-1309-C649-8A9C-7037F3F3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65" y="2156942"/>
            <a:ext cx="9065741" cy="19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1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E9692-6365-2D45-8253-1E5FCBA7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43" y="2011680"/>
            <a:ext cx="6210592" cy="4315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E12BB-4926-B644-9066-7C3453C5B8A6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 and do the action!</a:t>
            </a:r>
          </a:p>
        </p:txBody>
      </p:sp>
    </p:spTree>
    <p:extLst>
      <p:ext uri="{BB962C8B-B14F-4D97-AF65-F5344CB8AC3E}">
        <p14:creationId xmlns:p14="http://schemas.microsoft.com/office/powerpoint/2010/main" val="57378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E9C0F-1698-784E-87A3-B87C88B7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45" y="1874517"/>
            <a:ext cx="6852621" cy="4754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A13C7-6D98-7C46-B945-E97D3DE832B6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 and do the action!</a:t>
            </a:r>
          </a:p>
        </p:txBody>
      </p:sp>
    </p:spTree>
    <p:extLst>
      <p:ext uri="{BB962C8B-B14F-4D97-AF65-F5344CB8AC3E}">
        <p14:creationId xmlns:p14="http://schemas.microsoft.com/office/powerpoint/2010/main" val="8003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High Frequency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5A536-7CDF-9E47-BEB3-1654B4281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338" y="1874517"/>
            <a:ext cx="6691736" cy="4645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5 words to </a:t>
            </a:r>
            <a:r>
              <a:rPr lang="en-US" dirty="0" err="1"/>
              <a:t>practise</a:t>
            </a:r>
            <a:r>
              <a:rPr lang="en-US" dirty="0"/>
              <a:t> reading!</a:t>
            </a:r>
          </a:p>
        </p:txBody>
      </p:sp>
    </p:spTree>
    <p:extLst>
      <p:ext uri="{BB962C8B-B14F-4D97-AF65-F5344CB8AC3E}">
        <p14:creationId xmlns:p14="http://schemas.microsoft.com/office/powerpoint/2010/main" val="62047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High Frequency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5 words to </a:t>
            </a:r>
            <a:r>
              <a:rPr lang="en-US" dirty="0" err="1"/>
              <a:t>practise</a:t>
            </a:r>
            <a:r>
              <a:rPr lang="en-US" dirty="0"/>
              <a:t> reading!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CC9E1-DF8E-4E45-8A2E-3D65EB9F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359" y="1874517"/>
            <a:ext cx="6863593" cy="47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Tricky Words!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D0BF8-9B6E-A745-9668-F963F118F749}"/>
              </a:ext>
            </a:extLst>
          </p:cNvPr>
          <p:cNvSpPr txBox="1"/>
          <p:nvPr/>
        </p:nvSpPr>
        <p:spPr>
          <a:xfrm>
            <a:off x="1532237" y="2215304"/>
            <a:ext cx="9724767" cy="313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Warm yourselves up with your tricky words by watching the following YouTube clip – it’s a catchy song about the phase 3 tricky words.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https://www.youtube.com/watch?v=R087lYrRpgY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Now let’s try learning some phase 4 tricky words!  Watch the following YouTube clip – it’s a catchy song about some of the phase 4 tricky words.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https://www.youtube.com/watch?v=3NOzgR1ANc4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2950149" y="3549904"/>
            <a:ext cx="67813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dirty="0">
              <a:latin typeface="Comic Sans MS" panose="030F0902030302020204" pitchFamily="66" charset="0"/>
            </a:endParaRPr>
          </a:p>
          <a:p>
            <a:r>
              <a:rPr lang="en-US" sz="2800" dirty="0">
                <a:latin typeface="Comic Sans MS" panose="030F0902030302020204" pitchFamily="66" charset="0"/>
              </a:rPr>
              <a:t>Today, we are learning the tricky word ‘like’.</a:t>
            </a:r>
          </a:p>
          <a:p>
            <a:endParaRPr lang="en-US" sz="2800" dirty="0"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</a:rPr>
              <a:t>Like      like</a:t>
            </a:r>
          </a:p>
          <a:p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2A2AD-66F0-0941-AF9D-523663AC1830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letters ‘l’, ‘</a:t>
            </a:r>
            <a:r>
              <a:rPr lang="en-US" dirty="0" err="1"/>
              <a:t>i</a:t>
            </a:r>
            <a:r>
              <a:rPr lang="en-US" dirty="0"/>
              <a:t>’, ‘k’ and ‘e’ are making the tricky word like.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F39F0-EBBB-3C43-B7EB-6CE775525A86}"/>
              </a:ext>
            </a:extLst>
          </p:cNvPr>
          <p:cNvSpPr txBox="1"/>
          <p:nvPr/>
        </p:nvSpPr>
        <p:spPr>
          <a:xfrm>
            <a:off x="938901" y="522000"/>
            <a:ext cx="3054096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hear the l sound at the beginning of the word and the k sound.  The </a:t>
            </a:r>
            <a:r>
              <a:rPr lang="en-US" dirty="0" err="1"/>
              <a:t>i</a:t>
            </a:r>
            <a:r>
              <a:rPr lang="en-US" dirty="0"/>
              <a:t> is making the letter name and not the sound.  You cannot hear the e sound at the end.  In Year 1, you will learn this </a:t>
            </a:r>
            <a:r>
              <a:rPr lang="en-US" dirty="0" err="1"/>
              <a:t>i</a:t>
            </a:r>
            <a:r>
              <a:rPr lang="en-US" dirty="0"/>
              <a:t>-e as a split digraph which makes the same sound as the trigraph </a:t>
            </a:r>
            <a:r>
              <a:rPr lang="en-US" dirty="0" err="1"/>
              <a:t>igh</a:t>
            </a:r>
            <a:r>
              <a:rPr lang="en-US" dirty="0"/>
              <a:t> sound.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1AB97-5ECA-204A-9300-DBA2D5E81200}"/>
              </a:ext>
            </a:extLst>
          </p:cNvPr>
          <p:cNvSpPr txBox="1"/>
          <p:nvPr/>
        </p:nvSpPr>
        <p:spPr>
          <a:xfrm>
            <a:off x="8637581" y="25667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‘</a:t>
            </a:r>
            <a:r>
              <a:rPr lang="en-US" dirty="0" err="1"/>
              <a:t>i</a:t>
            </a:r>
            <a:r>
              <a:rPr lang="en-US" dirty="0"/>
              <a:t>’ and ‘e’ are the tricky parts of the word.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32439-C407-514B-84C8-8044B64C2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39" y="1603375"/>
            <a:ext cx="3810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6750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{C1D10F07-C0F2-D84C-A62C-B91BFFDFFF01}tf10001071</Template>
  <TotalTime>224</TotalTime>
  <Words>399</Words>
  <Application>Microsoft Macintosh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Gill Sans MT</vt:lpstr>
      <vt:lpstr>Impact</vt:lpstr>
      <vt:lpstr>Badge</vt:lpstr>
      <vt:lpstr>Phonics </vt:lpstr>
      <vt:lpstr>Revisit    teach    practise   apply</vt:lpstr>
      <vt:lpstr>REVISIT</vt:lpstr>
      <vt:lpstr>REVISIT</vt:lpstr>
      <vt:lpstr>REVISIT</vt:lpstr>
      <vt:lpstr>REVISIT</vt:lpstr>
      <vt:lpstr>REVISIT</vt:lpstr>
      <vt:lpstr>REVISIT</vt:lpstr>
      <vt:lpstr>Teach</vt:lpstr>
      <vt:lpstr>Practise - reading</vt:lpstr>
      <vt:lpstr>Practise - Writing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</dc:title>
  <dc:creator>abi x miskowicz</dc:creator>
  <cp:lastModifiedBy>abi x miskowicz</cp:lastModifiedBy>
  <cp:revision>36</cp:revision>
  <dcterms:created xsi:type="dcterms:W3CDTF">2020-03-23T09:39:06Z</dcterms:created>
  <dcterms:modified xsi:type="dcterms:W3CDTF">2020-06-02T10:22:21Z</dcterms:modified>
</cp:coreProperties>
</file>