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4592"/>
  </p:normalViewPr>
  <p:slideViewPr>
    <p:cSldViewPr snapToGrid="0" snapToObjects="1">
      <p:cViewPr varScale="1">
        <p:scale>
          <a:sx n="88" d="100"/>
          <a:sy n="88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OzgR1ANc4" TargetMode="External"/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Thursday</a:t>
            </a:r>
            <a:endParaRPr lang="en-US" dirty="0"/>
          </a:p>
          <a:p>
            <a:r>
              <a:rPr lang="en-US" dirty="0"/>
              <a:t>Today we are learning how to read and write the tricky word ‘some’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3090657" y="1128451"/>
            <a:ext cx="848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spot the tricky word ‘some’ in the sentence and question below?  Remember, we circle our tricky words as a warning not to fully sound them out.</a:t>
            </a:r>
            <a:endParaRPr lang="en-US" sz="2800" u="sng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D71DF-B3C4-E748-8624-218DCD15640B}"/>
              </a:ext>
            </a:extLst>
          </p:cNvPr>
          <p:cNvSpPr txBox="1"/>
          <p:nvPr/>
        </p:nvSpPr>
        <p:spPr>
          <a:xfrm>
            <a:off x="959513" y="2957640"/>
            <a:ext cx="10902973" cy="283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902030302020204" pitchFamily="66" charset="0"/>
              </a:rPr>
              <a:t>Some  of  the  cats  are  on   the chair.</a:t>
            </a:r>
          </a:p>
          <a:p>
            <a:pPr>
              <a:lnSpc>
                <a:spcPct val="200000"/>
              </a:lnSpc>
            </a:pPr>
            <a:r>
              <a:rPr lang="en-GB" sz="4800" dirty="0">
                <a:latin typeface="Comic Sans MS" panose="030F0902030302020204" pitchFamily="66" charset="0"/>
              </a:rPr>
              <a:t>Can  I   have  some  crisps   please?</a:t>
            </a:r>
            <a:endParaRPr lang="en-GB" sz="4400" dirty="0"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BCCEE-CA9A-2F4D-9D79-75DA33C6A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505340"/>
            <a:ext cx="2423886" cy="16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790436" y="1141123"/>
            <a:ext cx="710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</a:t>
            </a:r>
            <a:r>
              <a:rPr lang="en-US" sz="2800" dirty="0" err="1">
                <a:latin typeface="Comic Sans MS" panose="030F0902030302020204" pitchFamily="66" charset="0"/>
              </a:rPr>
              <a:t>practise</a:t>
            </a:r>
            <a:r>
              <a:rPr lang="en-US" sz="2800" dirty="0">
                <a:latin typeface="Comic Sans MS" panose="030F0902030302020204" pitchFamily="66" charset="0"/>
              </a:rPr>
              <a:t> writing the tricky word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‘some’?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B457-391D-C245-9709-A8E8B349035F}"/>
              </a:ext>
            </a:extLst>
          </p:cNvPr>
          <p:cNvSpPr txBox="1"/>
          <p:nvPr/>
        </p:nvSpPr>
        <p:spPr>
          <a:xfrm>
            <a:off x="9687307" y="382385"/>
            <a:ext cx="21437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the start point of the letter so that you can form it correctly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D858B-5677-4B4C-96C8-028C9A2091BD}"/>
              </a:ext>
            </a:extLst>
          </p:cNvPr>
          <p:cNvSpPr txBox="1"/>
          <p:nvPr/>
        </p:nvSpPr>
        <p:spPr>
          <a:xfrm>
            <a:off x="4023907" y="4883292"/>
            <a:ext cx="4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how you write it – pens and paper, chalks outside, whiteboard, pencils etc.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BC7CDE-B1D5-3645-8D16-D0C0845F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372" y="2424227"/>
            <a:ext cx="2423886" cy="16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5068412" y="4550731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use your grown up letter names by spotting and saying the letters?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12BB-4926-B644-9066-7C3453C5B8A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A13C7-6D98-7C46-B945-E97D3DE832B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5A536-7CDF-9E47-BEB3-1654B42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38" y="1874517"/>
            <a:ext cx="6691736" cy="46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</p:spTree>
    <p:extLst>
      <p:ext uri="{BB962C8B-B14F-4D97-AF65-F5344CB8AC3E}">
        <p14:creationId xmlns:p14="http://schemas.microsoft.com/office/powerpoint/2010/main" val="6204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9E1-DF8E-4E45-8A2E-3D65EB9F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59" y="1874517"/>
            <a:ext cx="6863593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1532237" y="2215304"/>
            <a:ext cx="9724767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Warm yourselves up with your tricky words by watching the following YouTube clip – it’s a catchy song about the phase 3 tricky words.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https://www.youtube.com/watch?v=R087lYrRpgY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Now let’s try learning some phase 4 tricky words!  Watch the following YouTube clip – it’s a catchy song about some of the phase 4 tricky words.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https://www.youtube.com/watch?v=3NOzgR1ANc4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950149" y="3549904"/>
            <a:ext cx="6781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Comic Sans MS" panose="030F0902030302020204" pitchFamily="66" charset="0"/>
            </a:endParaRPr>
          </a:p>
          <a:p>
            <a:r>
              <a:rPr lang="en-US" sz="2800" dirty="0">
                <a:latin typeface="Comic Sans MS" panose="030F0902030302020204" pitchFamily="66" charset="0"/>
              </a:rPr>
              <a:t>Today, we are learning the tricky word ‘some’.</a:t>
            </a:r>
          </a:p>
          <a:p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Some      some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A2AD-66F0-0941-AF9D-523663AC1830}"/>
              </a:ext>
            </a:extLst>
          </p:cNvPr>
          <p:cNvSpPr txBox="1"/>
          <p:nvPr/>
        </p:nvSpPr>
        <p:spPr>
          <a:xfrm>
            <a:off x="8375904" y="382385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letters ‘s’, ‘o’, ‘m’ and ‘e’ are making the tricky word some.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F39F0-EBBB-3C43-B7EB-6CE775525A86}"/>
              </a:ext>
            </a:extLst>
          </p:cNvPr>
          <p:cNvSpPr txBox="1"/>
          <p:nvPr/>
        </p:nvSpPr>
        <p:spPr>
          <a:xfrm>
            <a:off x="938901" y="522000"/>
            <a:ext cx="305409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hear the s sound at the beginning of the word and the m sound.  The o is making the u sound.  You cannot hear the e sound at the end.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1AB97-5ECA-204A-9300-DBA2D5E81200}"/>
              </a:ext>
            </a:extLst>
          </p:cNvPr>
          <p:cNvSpPr txBox="1"/>
          <p:nvPr/>
        </p:nvSpPr>
        <p:spPr>
          <a:xfrm>
            <a:off x="8637581" y="25667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‘o’ and ‘e’ are the tricky parts of the word.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8941A-267E-CF4A-88A3-3461C807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74" y="1433019"/>
            <a:ext cx="3254829" cy="2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229</TotalTime>
  <Words>372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REVISIT</vt:lpstr>
      <vt:lpstr>REVISIT</vt:lpstr>
      <vt:lpstr>Teach</vt:lpstr>
      <vt:lpstr>Practise - reading</vt:lpstr>
      <vt:lpstr>Practise - Writing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abi x miskowicz</cp:lastModifiedBy>
  <cp:revision>36</cp:revision>
  <dcterms:created xsi:type="dcterms:W3CDTF">2020-03-23T09:39:06Z</dcterms:created>
  <dcterms:modified xsi:type="dcterms:W3CDTF">2020-06-02T10:21:43Z</dcterms:modified>
</cp:coreProperties>
</file>