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1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31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3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566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355-9452-F14D-AC1E-329810867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2C57-70B2-F442-831A-EBEEAE4D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tuesday</a:t>
            </a:r>
            <a:r>
              <a:rPr lang="en-US" dirty="0"/>
              <a:t> </a:t>
            </a:r>
          </a:p>
          <a:p>
            <a:r>
              <a:rPr lang="en-US" dirty="0"/>
              <a:t>Today we are </a:t>
            </a:r>
            <a:r>
              <a:rPr lang="en-GB" dirty="0"/>
              <a:t>practising</a:t>
            </a:r>
            <a:r>
              <a:rPr lang="en-US" dirty="0"/>
              <a:t> writing </a:t>
            </a:r>
            <a:r>
              <a:rPr lang="en-US" dirty="0" err="1"/>
              <a:t>ccvc</a:t>
            </a:r>
            <a:r>
              <a:rPr lang="en-US" dirty="0"/>
              <a:t> (consonant, consonant, vowel, consonant) words</a:t>
            </a:r>
          </a:p>
        </p:txBody>
      </p:sp>
    </p:spTree>
    <p:extLst>
      <p:ext uri="{BB962C8B-B14F-4D97-AF65-F5344CB8AC3E}">
        <p14:creationId xmlns:p14="http://schemas.microsoft.com/office/powerpoint/2010/main" val="197715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4E-88BE-6741-997B-62763204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   teach    </a:t>
            </a:r>
            <a:r>
              <a:rPr lang="en-US" dirty="0" err="1"/>
              <a:t>practise</a:t>
            </a:r>
            <a:r>
              <a:rPr lang="en-US" dirty="0"/>
              <a:t>  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833-E273-2D4A-98A3-49235451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8619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are going to </a:t>
            </a:r>
            <a:r>
              <a:rPr lang="en-US" dirty="0" err="1"/>
              <a:t>practise</a:t>
            </a:r>
            <a:r>
              <a:rPr lang="en-US" dirty="0"/>
              <a:t> our phonics to make</a:t>
            </a:r>
            <a:r>
              <a:rPr lang="en-GB" dirty="0"/>
              <a:t> us good readers and writers!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6565-BD90-9A4C-89BF-682AA9B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559418"/>
            <a:ext cx="2813901" cy="258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70790-F9D3-DB4A-90B0-E7E6787D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39" y="3444301"/>
            <a:ext cx="22606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AF962-A68B-D840-B64E-AC3D99A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33" y="3396918"/>
            <a:ext cx="419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Tricky Words!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A2E9C-66C6-F54B-A5C2-7267460B6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42" y="1874517"/>
            <a:ext cx="4625594" cy="4236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8375904" y="382385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many can you read?  Pick 3 words and </a:t>
            </a:r>
            <a:r>
              <a:rPr lang="en-US" dirty="0" err="1"/>
              <a:t>practise</a:t>
            </a:r>
            <a:r>
              <a:rPr lang="en-US" dirty="0"/>
              <a:t> spelling them.</a:t>
            </a:r>
          </a:p>
        </p:txBody>
      </p:sp>
    </p:spTree>
    <p:extLst>
      <p:ext uri="{BB962C8B-B14F-4D97-AF65-F5344CB8AC3E}">
        <p14:creationId xmlns:p14="http://schemas.microsoft.com/office/powerpoint/2010/main" val="13836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9692-6365-2D45-8253-1E5FCBA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43" y="2011680"/>
            <a:ext cx="6210592" cy="4315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12BB-4926-B644-9066-7C3453C5B8A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5737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E9C0F-1698-784E-87A3-B87C88B7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45" y="1874517"/>
            <a:ext cx="6852621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A13C7-6D98-7C46-B945-E97D3DE832B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8003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Alphabet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Look at an alphabet chart and practise the names of letters that children were finding tricky.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36AE4-7565-564E-BB19-8B7865FE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55" y="2364444"/>
            <a:ext cx="8101167" cy="27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9FD74-57F7-4044-B479-9B62F37C2D35}"/>
              </a:ext>
            </a:extLst>
          </p:cNvPr>
          <p:cNvSpPr txBox="1"/>
          <p:nvPr/>
        </p:nvSpPr>
        <p:spPr>
          <a:xfrm>
            <a:off x="905982" y="1874517"/>
            <a:ext cx="11096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latin typeface="Comic Sans MS" panose="030F0902030302020204" pitchFamily="66" charset="0"/>
              </a:rPr>
              <a:t>Writing CCVC Words</a:t>
            </a:r>
            <a:endParaRPr lang="en-GB" sz="6000" dirty="0">
              <a:latin typeface="Comic Sans MS" panose="030F09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FB29F-4530-934B-A537-C1CDC1FD5A0F}"/>
              </a:ext>
            </a:extLst>
          </p:cNvPr>
          <p:cNvSpPr txBox="1"/>
          <p:nvPr/>
        </p:nvSpPr>
        <p:spPr>
          <a:xfrm>
            <a:off x="4052936" y="3345622"/>
            <a:ext cx="3688532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You will need to listen really carefully to the word and keep trying to segment the sounds in the word.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98A4E-5D61-DD4C-9317-6DC27848D6DA}"/>
              </a:ext>
            </a:extLst>
          </p:cNvPr>
          <p:cNvSpPr txBox="1"/>
          <p:nvPr/>
        </p:nvSpPr>
        <p:spPr>
          <a:xfrm>
            <a:off x="7741468" y="5217996"/>
            <a:ext cx="3688532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Be a careful owl and check that you haven’t missed any of the sounds out.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56C58-1F2A-8A49-8361-90B3FB6E5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57" y="3639894"/>
            <a:ext cx="1806728" cy="24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6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52396-8D11-4340-90E9-16089C91FB59}"/>
              </a:ext>
            </a:extLst>
          </p:cNvPr>
          <p:cNvSpPr txBox="1"/>
          <p:nvPr/>
        </p:nvSpPr>
        <p:spPr>
          <a:xfrm>
            <a:off x="2471353" y="1128451"/>
            <a:ext cx="79701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latin typeface="Comic Sans MS" panose="030F0902030302020204" pitchFamily="66" charset="0"/>
              </a:rPr>
              <a:t>Can you try writing these words?</a:t>
            </a:r>
            <a:endParaRPr lang="en-US" sz="2400" dirty="0">
              <a:latin typeface="Comic Sans MS" panose="030F0902030302020204" pitchFamily="66" charset="0"/>
            </a:endParaRPr>
          </a:p>
          <a:p>
            <a:endParaRPr lang="en-US" sz="4800" dirty="0">
              <a:latin typeface="Comic Sans MS" panose="030F09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49AD1-E4E8-2D45-B428-A3830B937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128" y="2352955"/>
            <a:ext cx="2510450" cy="34135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4451CB-15A8-A641-9DE1-C7341424F202}"/>
              </a:ext>
            </a:extLst>
          </p:cNvPr>
          <p:cNvSpPr txBox="1"/>
          <p:nvPr/>
        </p:nvSpPr>
        <p:spPr>
          <a:xfrm>
            <a:off x="1721235" y="2990499"/>
            <a:ext cx="601972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Words to carefully sound out and then write: sniff, smell, brown and groan.</a:t>
            </a:r>
          </a:p>
        </p:txBody>
      </p:sp>
    </p:spTree>
    <p:extLst>
      <p:ext uri="{BB962C8B-B14F-4D97-AF65-F5344CB8AC3E}">
        <p14:creationId xmlns:p14="http://schemas.microsoft.com/office/powerpoint/2010/main" val="336806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 – sentence 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2AF98-A4F5-E74F-8962-8A618BD3D32E}"/>
              </a:ext>
            </a:extLst>
          </p:cNvPr>
          <p:cNvSpPr txBox="1"/>
          <p:nvPr/>
        </p:nvSpPr>
        <p:spPr>
          <a:xfrm>
            <a:off x="1009326" y="1128451"/>
            <a:ext cx="1064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Parents/</a:t>
            </a:r>
            <a:r>
              <a:rPr lang="en-US" sz="2800" dirty="0" err="1">
                <a:latin typeface="Comic Sans MS" panose="030F0902030302020204" pitchFamily="66" charset="0"/>
              </a:rPr>
              <a:t>carers</a:t>
            </a:r>
            <a:r>
              <a:rPr lang="en-US" sz="2800" dirty="0">
                <a:latin typeface="Comic Sans MS" panose="030F0902030302020204" pitchFamily="66" charset="0"/>
              </a:rPr>
              <a:t> please download the sentences to read named Tuesday 23</a:t>
            </a:r>
            <a:r>
              <a:rPr lang="en-US" sz="2800" baseline="30000" dirty="0">
                <a:latin typeface="Comic Sans MS" panose="030F0902030302020204" pitchFamily="66" charset="0"/>
              </a:rPr>
              <a:t>rd</a:t>
            </a:r>
            <a:r>
              <a:rPr lang="en-US" sz="2800" dirty="0">
                <a:latin typeface="Comic Sans MS" panose="030F0902030302020204" pitchFamily="66" charset="0"/>
              </a:rPr>
              <a:t> sentence read.</a:t>
            </a:r>
          </a:p>
          <a:p>
            <a:r>
              <a:rPr lang="en-US" sz="2800" u="sng" dirty="0">
                <a:latin typeface="Comic Sans MS" panose="030F0902030302020204" pitchFamily="66" charset="0"/>
              </a:rPr>
              <a:t>Remember: </a:t>
            </a:r>
            <a:r>
              <a:rPr lang="en-US" sz="2800" dirty="0">
                <a:latin typeface="Comic Sans MS" panose="030F0902030302020204" pitchFamily="66" charset="0"/>
              </a:rPr>
              <a:t>circle the tricky words first, then put trigraph and digraph lines on, sound button up the rest and then read aloud!  Use your decoding toolkit to help.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09F08-1300-8047-AAD6-30B3857B1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259" y="3243520"/>
            <a:ext cx="2097741" cy="2946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ECD0E-7522-CB48-93D3-AAA48270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98" y="3889829"/>
            <a:ext cx="2824374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399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{C1D10F07-C0F2-D84C-A62C-B91BFFDFFF01}tf10001071</Template>
  <TotalTime>232</TotalTime>
  <Words>212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Gill Sans MT</vt:lpstr>
      <vt:lpstr>Impact</vt:lpstr>
      <vt:lpstr>Badge</vt:lpstr>
      <vt:lpstr>Phonics </vt:lpstr>
      <vt:lpstr>Revisit    teach    practise   apply</vt:lpstr>
      <vt:lpstr>REVISIT</vt:lpstr>
      <vt:lpstr>REVISIT</vt:lpstr>
      <vt:lpstr>REVISIT</vt:lpstr>
      <vt:lpstr>REVISIT</vt:lpstr>
      <vt:lpstr>teach</vt:lpstr>
      <vt:lpstr>practise</vt:lpstr>
      <vt:lpstr>Apply – sentence read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</dc:title>
  <dc:creator>abi x miskowicz</dc:creator>
  <cp:lastModifiedBy>abi x miskowicz</cp:lastModifiedBy>
  <cp:revision>39</cp:revision>
  <dcterms:created xsi:type="dcterms:W3CDTF">2020-03-23T09:39:06Z</dcterms:created>
  <dcterms:modified xsi:type="dcterms:W3CDTF">2020-06-02T11:26:53Z</dcterms:modified>
</cp:coreProperties>
</file>