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/>
    <p:restoredTop sz="94621"/>
  </p:normalViewPr>
  <p:slideViewPr>
    <p:cSldViewPr snapToGrid="0" snapToObjects="1">
      <p:cViewPr varScale="1">
        <p:scale>
          <a:sx n="110" d="100"/>
          <a:sy n="110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B4F53-679F-E242-8D0B-EE837FF72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0C6BC-77E9-F647-AE6D-8E32E107C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4296F-1E8B-784A-929F-68A645531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60EE2-3463-AF41-A839-7922B777C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A976C-C309-4046-93F9-AF4B59A4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11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FF002-6911-7340-8A70-6A7761BF4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BF0B6C-81CE-9745-86B5-3B3ACFBCF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356A6-D944-EA4E-879C-895AC99E5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069C1-B738-3743-A201-CF28026A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D8E83-7627-8745-AE6A-0B9E2CC1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4B4974-5779-5F43-A712-9F4DAC5EC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45E2D-9DBC-F046-A696-02755B507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119FD-41D0-2742-99D8-03E083B75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0FBBE-A45F-9C48-B9FE-CBE0BAD95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59F96-DC61-C14C-AC91-BA066899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3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11366-9D5F-B049-926A-F54595B80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58966-4B2E-2F48-8E9B-93BB10E22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E53C9-377F-8145-9082-B3002A4F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634BC-D925-264B-B09B-9EE1CDE5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0767B-30C3-854A-83A0-1E48C260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44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B0C9-090B-2547-A1EF-BB80FD1E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24A43-47EE-8F4D-8688-1E7E2AE1C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8A757-79EF-8344-BF61-C81ED4ECD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92262-0E8B-144B-AF53-38DB617B3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DE4A4-3F24-D341-BD78-20DA7B4A8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55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0895A-2EA2-1442-BE31-79FE5FA43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2A1ED-3F08-0B4C-8845-151B9C4A8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37CF0-E2B1-E848-B6F6-0F8E7AB9C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06DA8-C3C8-874A-AD86-F22A63D9F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0F5B9C-2887-F94A-9562-EFCCA320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215AF-590F-7B4E-88DE-61C70FF2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68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D2E9C-4C86-DA46-AB27-545094D15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F8160-F88E-9F41-AA59-D43BB1B46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57DA8-B9E2-9542-9750-1BF60C94C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A596FE-CCB3-F146-86EA-CAD8297F76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205ACD-5E4D-F44A-BFFA-B9BB345A81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96E614-389C-6B40-8542-4973B3480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074184-2794-4F4F-B28A-C647DF49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700F5-8CBF-A848-A073-982D61644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83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5EF7C-C77D-1149-8D4E-42CCD06E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81AE4-6572-A240-BDEA-BFB7E892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9C4CCD-F898-0E41-B5B2-AB34F793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3B3BD-C3CF-BF47-B25A-A793FD7E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93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6EFF25-0CF2-AA47-AD31-786070E39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67EFCC-C9A3-8141-B893-D0695633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B4349-6820-DD4A-99E2-07AF3830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25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810BA-1208-4C4C-B95E-81F509D46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0A00F-034C-654B-994A-3BF03E6B6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FAAAE-0AA6-CE4F-A5A2-B91E0B2EC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8B510-3CF7-324E-8646-6B6A81B5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ADDCD-5DF3-C347-BD3A-A9A14CA98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CB4F8-190A-264F-878E-23AC4E6C3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08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33AAC-D7E1-C740-A596-B322B3B49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CB5455-5BFB-0047-B490-8A55154AF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8799B-5131-3A41-969B-F69DA9076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28A8B-91C2-2E4A-8DEA-E09986A7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E80DE-24AB-8F48-A651-161BB5BD8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B452C-74D6-694E-B6C8-6EA6CC77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82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354F36-D70A-7C4F-A308-4042BE512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D7E15-3494-8A4B-975A-B26D8556D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62C8F-C271-1C40-9A9C-798C2648C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1270E-E83B-F34C-BC72-82810912A4B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5DBD4-E264-2348-8FBA-640DACB76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7DBAB-C052-B54F-9C8F-198FABEC4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99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45" y="1122363"/>
            <a:ext cx="11900079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Subject: Phonics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Year Group: Reception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Week Commencing: </a:t>
            </a:r>
            <a:r>
              <a:rPr lang="en-GB" sz="4400" b="1" dirty="0">
                <a:latin typeface="Century Gothic" panose="020B0502020202020204" pitchFamily="34" charset="0"/>
              </a:rPr>
              <a:t>Monday 6</a:t>
            </a:r>
            <a:r>
              <a:rPr lang="en-GB" sz="4400" b="1" baseline="30000" dirty="0">
                <a:latin typeface="Century Gothic" panose="020B0502020202020204" pitchFamily="34" charset="0"/>
              </a:rPr>
              <a:t>th</a:t>
            </a:r>
            <a:r>
              <a:rPr lang="en-GB" sz="4400" b="1" dirty="0">
                <a:latin typeface="Century Gothic" panose="020B0502020202020204" pitchFamily="34" charset="0"/>
              </a:rPr>
              <a:t> July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ridge School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40" y="3810848"/>
            <a:ext cx="1902719" cy="190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84135" y="5550794"/>
            <a:ext cx="537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subject information, games and activities to support this planning, please also look on our class blog for anything phonics, reading and writing related</a:t>
            </a:r>
          </a:p>
        </p:txBody>
      </p:sp>
    </p:spTree>
    <p:extLst>
      <p:ext uri="{BB962C8B-B14F-4D97-AF65-F5344CB8AC3E}">
        <p14:creationId xmlns:p14="http://schemas.microsoft.com/office/powerpoint/2010/main" val="2030804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Friday 10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July 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practise our sentence writing.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 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Friday 10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phonics sentence writing.</a:t>
            </a:r>
          </a:p>
          <a:p>
            <a:pPr marL="0" indent="0">
              <a:buNone/>
            </a:pPr>
            <a:endParaRPr lang="en-GB" sz="1600" b="1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3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Monday 6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July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learn how to read and write tricky word ‘do’.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Monday 6th phonics tricky word </a:t>
            </a:r>
            <a:r>
              <a:rPr lang="en-GB" sz="1600" b="1" dirty="0" err="1">
                <a:latin typeface="Century Gothic" panose="020B0502020202020204" pitchFamily="34" charset="0"/>
              </a:rPr>
              <a:t>do.pptx</a:t>
            </a: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6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45" y="1122363"/>
            <a:ext cx="11900079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Subject: Phonics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Year Group: Reception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Week Commencing: Monday 6</a:t>
            </a:r>
            <a:r>
              <a:rPr lang="en-GB" b="1" baseline="30000" dirty="0">
                <a:latin typeface="Century Gothic" panose="020B0502020202020204" pitchFamily="34" charset="0"/>
              </a:rPr>
              <a:t>th</a:t>
            </a:r>
            <a:r>
              <a:rPr lang="en-GB" b="1" dirty="0">
                <a:latin typeface="Century Gothic" panose="020B0502020202020204" pitchFamily="34" charset="0"/>
              </a:rPr>
              <a:t> July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ridge School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40" y="3810848"/>
            <a:ext cx="1902719" cy="190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84135" y="5550794"/>
            <a:ext cx="537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subject information, games and activities to support this planning, please also look on our class blog for anything phonics, reading and writing related</a:t>
            </a:r>
          </a:p>
        </p:txBody>
      </p:sp>
    </p:spTree>
    <p:extLst>
      <p:ext uri="{BB962C8B-B14F-4D97-AF65-F5344CB8AC3E}">
        <p14:creationId xmlns:p14="http://schemas.microsoft.com/office/powerpoint/2010/main" val="185170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Tuesday 7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July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learn how to read and write tricky word ‘when’.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Tuesday 7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phonics tricky word </a:t>
            </a:r>
            <a:r>
              <a:rPr lang="en-GB" sz="1600" b="1" dirty="0" err="1">
                <a:latin typeface="Century Gothic" panose="020B0502020202020204" pitchFamily="34" charset="0"/>
              </a:rPr>
              <a:t>when.pptx</a:t>
            </a:r>
            <a:endParaRPr lang="en-GB" sz="1600" b="1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Tuesday 7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yes no questions </a:t>
            </a:r>
            <a:r>
              <a:rPr lang="en-GB" sz="1600" b="1" dirty="0" err="1">
                <a:latin typeface="Century Gothic" panose="020B0502020202020204" pitchFamily="34" charset="0"/>
              </a:rPr>
              <a:t>read.pdf</a:t>
            </a:r>
            <a:endParaRPr lang="en-GB" sz="1600" b="1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2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45" y="1122363"/>
            <a:ext cx="11900079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Subject: Phonics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Year Group: Reception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Week Commencing: Monday 6</a:t>
            </a:r>
            <a:r>
              <a:rPr lang="en-GB" b="1" baseline="30000" dirty="0">
                <a:latin typeface="Century Gothic" panose="020B0502020202020204" pitchFamily="34" charset="0"/>
              </a:rPr>
              <a:t>th</a:t>
            </a:r>
            <a:r>
              <a:rPr lang="en-GB" b="1" dirty="0">
                <a:latin typeface="Century Gothic" panose="020B0502020202020204" pitchFamily="34" charset="0"/>
              </a:rPr>
              <a:t> July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ridge School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40" y="3810848"/>
            <a:ext cx="1902719" cy="190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84135" y="5550794"/>
            <a:ext cx="537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subject information, games and activities to support this planning, please also look on our class blog for anything phonics, reading and writing related</a:t>
            </a:r>
          </a:p>
        </p:txBody>
      </p:sp>
    </p:spTree>
    <p:extLst>
      <p:ext uri="{BB962C8B-B14F-4D97-AF65-F5344CB8AC3E}">
        <p14:creationId xmlns:p14="http://schemas.microsoft.com/office/powerpoint/2010/main" val="365203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Wednesday 8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 July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practise our reading.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Wednesday 8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 phonics practising </a:t>
            </a:r>
            <a:r>
              <a:rPr lang="en-GB" sz="1600" b="1" dirty="0" err="1">
                <a:latin typeface="Century Gothic" panose="020B0502020202020204" pitchFamily="34" charset="0"/>
              </a:rPr>
              <a:t>reading.pptx</a:t>
            </a:r>
            <a:endParaRPr lang="en-GB" sz="1600" b="1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Wednesday 8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yes no questions read.</a:t>
            </a:r>
          </a:p>
        </p:txBody>
      </p:sp>
    </p:spTree>
    <p:extLst>
      <p:ext uri="{BB962C8B-B14F-4D97-AF65-F5344CB8AC3E}">
        <p14:creationId xmlns:p14="http://schemas.microsoft.com/office/powerpoint/2010/main" val="380454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45" y="1122363"/>
            <a:ext cx="11900079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Subject: Phonics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Year Group: Reception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Week Commencing: Monday 6</a:t>
            </a:r>
            <a:r>
              <a:rPr lang="en-GB" b="1" baseline="30000" dirty="0">
                <a:latin typeface="Century Gothic" panose="020B0502020202020204" pitchFamily="34" charset="0"/>
              </a:rPr>
              <a:t>th</a:t>
            </a:r>
            <a:r>
              <a:rPr lang="en-GB" b="1" dirty="0">
                <a:latin typeface="Century Gothic" panose="020B0502020202020204" pitchFamily="34" charset="0"/>
              </a:rPr>
              <a:t> July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ridge School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40" y="3810848"/>
            <a:ext cx="1902719" cy="190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84135" y="5550794"/>
            <a:ext cx="537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subject information, games and activities to support this planning, please also look on our class blog for anything phonics, reading and writing related</a:t>
            </a:r>
          </a:p>
        </p:txBody>
      </p:sp>
    </p:spTree>
    <p:extLst>
      <p:ext uri="{BB962C8B-B14F-4D97-AF65-F5344CB8AC3E}">
        <p14:creationId xmlns:p14="http://schemas.microsoft.com/office/powerpoint/2010/main" val="295626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Thursday 9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July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practise our reading and spelling.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dirty="0">
                <a:latin typeface="Century Gothic" panose="020B0502020202020204" pitchFamily="34" charset="0"/>
              </a:rPr>
              <a:t>Open up Thursday 9</a:t>
            </a:r>
            <a:r>
              <a:rPr lang="en-GB" sz="1600" baseline="30000" dirty="0">
                <a:latin typeface="Century Gothic" panose="020B0502020202020204" pitchFamily="34" charset="0"/>
              </a:rPr>
              <a:t>th</a:t>
            </a:r>
            <a:r>
              <a:rPr lang="en-GB" sz="1600" dirty="0">
                <a:latin typeface="Century Gothic" panose="020B0502020202020204" pitchFamily="34" charset="0"/>
              </a:rPr>
              <a:t> phonics practising reading and spelling tricky </a:t>
            </a:r>
            <a:r>
              <a:rPr lang="en-GB" sz="1600" dirty="0" err="1">
                <a:latin typeface="Century Gothic" panose="020B0502020202020204" pitchFamily="34" charset="0"/>
              </a:rPr>
              <a:t>words.pptx</a:t>
            </a:r>
            <a:endParaRPr lang="en-GB" sz="1600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en-GB" sz="1600" dirty="0">
                <a:latin typeface="Century Gothic" panose="020B0502020202020204" pitchFamily="34" charset="0"/>
              </a:rPr>
              <a:t>Open up Thursday 9</a:t>
            </a:r>
            <a:r>
              <a:rPr lang="en-GB" sz="1600" baseline="30000" dirty="0">
                <a:latin typeface="Century Gothic" panose="020B0502020202020204" pitchFamily="34" charset="0"/>
              </a:rPr>
              <a:t>th</a:t>
            </a:r>
            <a:r>
              <a:rPr lang="en-GB" sz="1600" dirty="0">
                <a:latin typeface="Century Gothic" panose="020B0502020202020204" pitchFamily="34" charset="0"/>
              </a:rPr>
              <a:t> sentence read.</a:t>
            </a:r>
          </a:p>
          <a:p>
            <a:pPr marL="0" indent="0">
              <a:buNone/>
            </a:pP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900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45" y="1122363"/>
            <a:ext cx="11900079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Subject: Phonics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Year Group: Reception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Week Commencing: </a:t>
            </a:r>
            <a:r>
              <a:rPr lang="en-GB" sz="4400" b="1" dirty="0">
                <a:latin typeface="Century Gothic" panose="020B0502020202020204" pitchFamily="34" charset="0"/>
              </a:rPr>
              <a:t>Monday 6</a:t>
            </a:r>
            <a:r>
              <a:rPr lang="en-GB" sz="4400" b="1" baseline="30000" dirty="0">
                <a:latin typeface="Century Gothic" panose="020B0502020202020204" pitchFamily="34" charset="0"/>
              </a:rPr>
              <a:t>th</a:t>
            </a:r>
            <a:r>
              <a:rPr lang="en-GB" sz="4400" b="1" dirty="0">
                <a:latin typeface="Century Gothic" panose="020B0502020202020204" pitchFamily="34" charset="0"/>
              </a:rPr>
              <a:t> July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ridge School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40" y="3810848"/>
            <a:ext cx="1902719" cy="190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84135" y="5550794"/>
            <a:ext cx="537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subject information, games and activities to support this planning, please also look on our class blog for anything phonics, reading and writing related</a:t>
            </a:r>
          </a:p>
        </p:txBody>
      </p:sp>
    </p:spTree>
    <p:extLst>
      <p:ext uri="{BB962C8B-B14F-4D97-AF65-F5344CB8AC3E}">
        <p14:creationId xmlns:p14="http://schemas.microsoft.com/office/powerpoint/2010/main" val="2185481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383</Words>
  <Application>Microsoft Macintosh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Subject: Phonics Year Group: Reception Week Commencing: Monday 6th July</vt:lpstr>
      <vt:lpstr>Date: Monday 6th July Lesson Objective: To learn how to read and write tricky word ‘do’.</vt:lpstr>
      <vt:lpstr>Subject: Phonics Year Group: Reception Week Commencing: Monday 6th July</vt:lpstr>
      <vt:lpstr>Date: Tuesday 7th July Lesson Objective: To learn how to read and write tricky word ‘when’.</vt:lpstr>
      <vt:lpstr>Subject: Phonics Year Group: Reception Week Commencing: Monday 6th July</vt:lpstr>
      <vt:lpstr>Date: Wednesday 8th  July Lesson Objective: To practise our reading.</vt:lpstr>
      <vt:lpstr>Subject: Phonics Year Group: Reception Week Commencing: Monday 6th July</vt:lpstr>
      <vt:lpstr>Date: Thursday 9th July Lesson Objective: To practise our reading and spelling.</vt:lpstr>
      <vt:lpstr>Subject: Phonics Year Group: Reception Week Commencing: Monday 6th July</vt:lpstr>
      <vt:lpstr>Date: Friday 10th July  Lesson Objective: To practise our sentence writing.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 x miskowicz</dc:creator>
  <cp:lastModifiedBy>abi x miskowicz</cp:lastModifiedBy>
  <cp:revision>12</cp:revision>
  <dcterms:created xsi:type="dcterms:W3CDTF">2020-04-13T09:29:15Z</dcterms:created>
  <dcterms:modified xsi:type="dcterms:W3CDTF">2020-06-03T08:45:04Z</dcterms:modified>
</cp:coreProperties>
</file>