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7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94592"/>
  </p:normalViewPr>
  <p:slideViewPr>
    <p:cSldViewPr snapToGrid="0" snapToObjects="1">
      <p:cViewPr varScale="1">
        <p:scale>
          <a:sx n="104" d="100"/>
          <a:sy n="104" d="100"/>
        </p:scale>
        <p:origin x="8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EAA0B0-02C5-B14C-B886-D7D1FD02B378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812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7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4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4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EAA0B0-02C5-B14C-B886-D7D1FD02B378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79314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368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439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6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AEAA0B0-02C5-B14C-B886-D7D1FD02B378}" type="datetimeFigureOut">
              <a:rPr lang="en-US" smtClean="0"/>
              <a:t>6/3/20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85669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AEAA0B0-02C5-B14C-B886-D7D1FD02B378}" type="datetimeFigureOut">
              <a:rPr lang="en-US" smtClean="0"/>
              <a:t>6/3/20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8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EAA0B0-02C5-B14C-B886-D7D1FD02B378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74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NOzgR1ANc4" TargetMode="External"/><Relationship Id="rId2" Type="http://schemas.openxmlformats.org/officeDocument/2006/relationships/hyperlink" Target="https://www.youtube.com/watch?v=R087lYrRpg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4355-9452-F14D-AC1E-329810867E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Phonics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02C57-70B2-F442-831A-EBEEAE4DB6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Thursday</a:t>
            </a:r>
          </a:p>
          <a:p>
            <a:r>
              <a:rPr lang="en-US" dirty="0"/>
              <a:t>Today we are </a:t>
            </a:r>
            <a:r>
              <a:rPr lang="en-US" dirty="0" err="1"/>
              <a:t>practising</a:t>
            </a:r>
            <a:r>
              <a:rPr lang="en-US" dirty="0"/>
              <a:t> our reading and spelling</a:t>
            </a:r>
          </a:p>
        </p:txBody>
      </p:sp>
    </p:spTree>
    <p:extLst>
      <p:ext uri="{BB962C8B-B14F-4D97-AF65-F5344CB8AC3E}">
        <p14:creationId xmlns:p14="http://schemas.microsoft.com/office/powerpoint/2010/main" val="1977151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apply - reading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C711CB-F984-E546-8FFF-F1960F6CCA0D}"/>
              </a:ext>
            </a:extLst>
          </p:cNvPr>
          <p:cNvSpPr/>
          <p:nvPr/>
        </p:nvSpPr>
        <p:spPr>
          <a:xfrm>
            <a:off x="1919286" y="1156214"/>
            <a:ext cx="96964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Parents/</a:t>
            </a:r>
            <a:r>
              <a:rPr lang="en-US" dirty="0" err="1">
                <a:latin typeface="Comic Sans MS" panose="030F0902030302020204" pitchFamily="66" charset="0"/>
              </a:rPr>
              <a:t>carers</a:t>
            </a:r>
            <a:r>
              <a:rPr lang="en-US" dirty="0">
                <a:latin typeface="Comic Sans MS" panose="030F0902030302020204" pitchFamily="66" charset="0"/>
              </a:rPr>
              <a:t> please download the sentences to read named Thursday 9th sentence read.</a:t>
            </a:r>
          </a:p>
          <a:p>
            <a:r>
              <a:rPr lang="en-US" u="sng" dirty="0">
                <a:latin typeface="Comic Sans MS" panose="030F0902030302020204" pitchFamily="66" charset="0"/>
              </a:rPr>
              <a:t>Remember: </a:t>
            </a:r>
            <a:r>
              <a:rPr lang="en-US" dirty="0">
                <a:latin typeface="Comic Sans MS" panose="030F0902030302020204" pitchFamily="66" charset="0"/>
              </a:rPr>
              <a:t>circle the tricky words first, then put trigraph and digraph lines on, sound button up the rest and then read aloud!  Use your decoding toolkit to help.  Re-read the sentence back so that you can understand it.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35082E-6CB1-444C-B685-3E8DA99ED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957" y="3168786"/>
            <a:ext cx="2097741" cy="29462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D860BC-9B75-1B42-BA6C-0353F81CD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154" y="2790644"/>
            <a:ext cx="5107846" cy="370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3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394E-88BE-6741-997B-627632040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    teach    </a:t>
            </a:r>
            <a:r>
              <a:rPr lang="en-US" dirty="0" err="1"/>
              <a:t>practise</a:t>
            </a:r>
            <a:r>
              <a:rPr lang="en-US" dirty="0"/>
              <a:t>   apply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9E833-E273-2D4A-98A3-492354511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86193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are going to </a:t>
            </a:r>
            <a:r>
              <a:rPr lang="en-US" dirty="0" err="1"/>
              <a:t>practise</a:t>
            </a:r>
            <a:r>
              <a:rPr lang="en-US" dirty="0"/>
              <a:t> our phonics to make</a:t>
            </a:r>
            <a:r>
              <a:rPr lang="en-GB" dirty="0"/>
              <a:t> us good readers and writers!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96565-BD90-9A4C-89BF-682AA9BBD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3559418"/>
            <a:ext cx="2813901" cy="2582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570790-F9D3-DB4A-90B0-E7E6787D4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39" y="3444301"/>
            <a:ext cx="2260600" cy="279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8AF962-A68B-D840-B64E-AC3D99A24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633" y="3396918"/>
            <a:ext cx="4191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5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Alphabet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73C6AC-EF24-F444-A372-22D814E0E484}"/>
              </a:ext>
            </a:extLst>
          </p:cNvPr>
          <p:cNvSpPr txBox="1"/>
          <p:nvPr/>
        </p:nvSpPr>
        <p:spPr>
          <a:xfrm>
            <a:off x="8375904" y="382385"/>
            <a:ext cx="305409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Can you sing the alphabet?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D0BF8-9B6E-A745-9668-F963F118F749}"/>
              </a:ext>
            </a:extLst>
          </p:cNvPr>
          <p:cNvSpPr txBox="1"/>
          <p:nvPr/>
        </p:nvSpPr>
        <p:spPr>
          <a:xfrm>
            <a:off x="5068412" y="4550731"/>
            <a:ext cx="305409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Can you use your grown up letter names by spotting and saying the letters?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F3D141-1309-C649-8A9C-7037F3F31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465" y="2156942"/>
            <a:ext cx="9065741" cy="191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1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Sounds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E9692-6365-2D45-8253-1E5FCBA75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43" y="2011680"/>
            <a:ext cx="6210592" cy="43159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AE12BB-4926-B644-9066-7C3453C5B8A6}"/>
              </a:ext>
            </a:extLst>
          </p:cNvPr>
          <p:cNvSpPr txBox="1"/>
          <p:nvPr/>
        </p:nvSpPr>
        <p:spPr>
          <a:xfrm>
            <a:off x="8375904" y="382385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Say the sound and do the action!</a:t>
            </a:r>
          </a:p>
        </p:txBody>
      </p:sp>
    </p:spTree>
    <p:extLst>
      <p:ext uri="{BB962C8B-B14F-4D97-AF65-F5344CB8AC3E}">
        <p14:creationId xmlns:p14="http://schemas.microsoft.com/office/powerpoint/2010/main" val="57378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Sounds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BE9C0F-1698-784E-87A3-B87C88B7A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445" y="1874517"/>
            <a:ext cx="6852621" cy="4754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0A13C7-6D98-7C46-B945-E97D3DE832B6}"/>
              </a:ext>
            </a:extLst>
          </p:cNvPr>
          <p:cNvSpPr txBox="1"/>
          <p:nvPr/>
        </p:nvSpPr>
        <p:spPr>
          <a:xfrm>
            <a:off x="8375904" y="382385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Say the sound and do the action!</a:t>
            </a:r>
          </a:p>
        </p:txBody>
      </p:sp>
    </p:spTree>
    <p:extLst>
      <p:ext uri="{BB962C8B-B14F-4D97-AF65-F5344CB8AC3E}">
        <p14:creationId xmlns:p14="http://schemas.microsoft.com/office/powerpoint/2010/main" val="80039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High Frequency Words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5A536-7CDF-9E47-BEB3-1654B4281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338" y="1874517"/>
            <a:ext cx="6691736" cy="4645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2D7E73-63F4-5148-9119-2811F91D4DDD}"/>
              </a:ext>
            </a:extLst>
          </p:cNvPr>
          <p:cNvSpPr txBox="1"/>
          <p:nvPr/>
        </p:nvSpPr>
        <p:spPr>
          <a:xfrm>
            <a:off x="8375904" y="382385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Choose 5 words to </a:t>
            </a:r>
            <a:r>
              <a:rPr lang="en-US" dirty="0" err="1"/>
              <a:t>practise</a:t>
            </a:r>
            <a:r>
              <a:rPr lang="en-US" dirty="0"/>
              <a:t> reading!</a:t>
            </a:r>
          </a:p>
        </p:txBody>
      </p:sp>
    </p:spTree>
    <p:extLst>
      <p:ext uri="{BB962C8B-B14F-4D97-AF65-F5344CB8AC3E}">
        <p14:creationId xmlns:p14="http://schemas.microsoft.com/office/powerpoint/2010/main" val="62047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High Frequency Words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2D7E73-63F4-5148-9119-2811F91D4DDD}"/>
              </a:ext>
            </a:extLst>
          </p:cNvPr>
          <p:cNvSpPr txBox="1"/>
          <p:nvPr/>
        </p:nvSpPr>
        <p:spPr>
          <a:xfrm>
            <a:off x="8375904" y="382385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Choose 5 words to </a:t>
            </a:r>
            <a:r>
              <a:rPr lang="en-US" dirty="0" err="1"/>
              <a:t>practise</a:t>
            </a:r>
            <a:r>
              <a:rPr lang="en-US" dirty="0"/>
              <a:t> reading!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BCC9E1-DF8E-4E45-8A2E-3D65EB9FE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359" y="1874517"/>
            <a:ext cx="6863593" cy="470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3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Tricky Words!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D0BF8-9B6E-A745-9668-F963F118F749}"/>
              </a:ext>
            </a:extLst>
          </p:cNvPr>
          <p:cNvSpPr txBox="1"/>
          <p:nvPr/>
        </p:nvSpPr>
        <p:spPr>
          <a:xfrm>
            <a:off x="1532237" y="2215304"/>
            <a:ext cx="9724767" cy="3139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Warm yourselves up with your tricky words by watching the following YouTube clip – it’s a catchy song about the phase 3 tricky words.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https://www.youtube.com/watch?v=R087lYrRpgY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Now let’s try learning some phase 4 tricky words!  Watch the following YouTube clip – it’s a catchy song about some of the phase 4 tricky words.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https://www.youtube.com/watch?v=3NOzgR1ANc4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6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Practise</a:t>
            </a:r>
            <a:r>
              <a:rPr lang="en-US" dirty="0"/>
              <a:t> - spelling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AD590-CA58-3843-9D8E-5E5240E7E108}"/>
              </a:ext>
            </a:extLst>
          </p:cNvPr>
          <p:cNvSpPr txBox="1"/>
          <p:nvPr/>
        </p:nvSpPr>
        <p:spPr>
          <a:xfrm>
            <a:off x="1507524" y="1771318"/>
            <a:ext cx="817978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Please </a:t>
            </a:r>
            <a:r>
              <a:rPr lang="en-US" sz="2800" dirty="0" err="1">
                <a:latin typeface="Comic Sans MS" panose="030F0902030302020204" pitchFamily="66" charset="0"/>
              </a:rPr>
              <a:t>practise</a:t>
            </a:r>
            <a:r>
              <a:rPr lang="en-US" sz="2800" dirty="0">
                <a:latin typeface="Comic Sans MS" panose="030F0902030302020204" pitchFamily="66" charset="0"/>
              </a:rPr>
              <a:t> spelling the tricky words:</a:t>
            </a:r>
          </a:p>
          <a:p>
            <a:r>
              <a:rPr lang="en-US" sz="6600" dirty="0">
                <a:solidFill>
                  <a:srgbClr val="FF0000"/>
                </a:solidFill>
                <a:latin typeface="Comic Sans MS" panose="030F0902030302020204" pitchFamily="66" charset="0"/>
              </a:rPr>
              <a:t>my       her        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3B457-391D-C245-9709-A8E8B349035F}"/>
              </a:ext>
            </a:extLst>
          </p:cNvPr>
          <p:cNvSpPr txBox="1"/>
          <p:nvPr/>
        </p:nvSpPr>
        <p:spPr>
          <a:xfrm>
            <a:off x="9687307" y="382385"/>
            <a:ext cx="2143777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Remember the start point of the letter so that you can form it correctly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0D858B-5677-4B4C-96C8-028C9A2091BD}"/>
              </a:ext>
            </a:extLst>
          </p:cNvPr>
          <p:cNvSpPr txBox="1"/>
          <p:nvPr/>
        </p:nvSpPr>
        <p:spPr>
          <a:xfrm>
            <a:off x="3955790" y="4114358"/>
            <a:ext cx="436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choose how you write it – pens and paper, chalks outside, whiteboard, pencils etc.</a:t>
            </a:r>
          </a:p>
        </p:txBody>
      </p:sp>
    </p:spTree>
    <p:extLst>
      <p:ext uri="{BB962C8B-B14F-4D97-AF65-F5344CB8AC3E}">
        <p14:creationId xmlns:p14="http://schemas.microsoft.com/office/powerpoint/2010/main" val="25339443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{C1D10F07-C0F2-D84C-A62C-B91BFFDFFF01}tf10001071</Template>
  <TotalTime>256</TotalTime>
  <Words>288</Words>
  <Application>Microsoft Macintosh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Comic Sans MS</vt:lpstr>
      <vt:lpstr>Gill Sans MT</vt:lpstr>
      <vt:lpstr>Impact</vt:lpstr>
      <vt:lpstr>Badge</vt:lpstr>
      <vt:lpstr>Phonics </vt:lpstr>
      <vt:lpstr>Revisit    teach    practise   apply</vt:lpstr>
      <vt:lpstr>REVISIT</vt:lpstr>
      <vt:lpstr>REVISIT</vt:lpstr>
      <vt:lpstr>REVISIT</vt:lpstr>
      <vt:lpstr>REVISIT</vt:lpstr>
      <vt:lpstr>REVISIT</vt:lpstr>
      <vt:lpstr>REVISIT</vt:lpstr>
      <vt:lpstr>Practise - spelling</vt:lpstr>
      <vt:lpstr>apply - reading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</dc:title>
  <dc:creator>abi x miskowicz</dc:creator>
  <cp:lastModifiedBy>abi x miskowicz</cp:lastModifiedBy>
  <cp:revision>40</cp:revision>
  <dcterms:created xsi:type="dcterms:W3CDTF">2020-03-23T09:39:06Z</dcterms:created>
  <dcterms:modified xsi:type="dcterms:W3CDTF">2020-06-03T08:18:38Z</dcterms:modified>
</cp:coreProperties>
</file>