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twinkl-originals/twinkl-educational-publishing-fiction-stories-english-key-stage-2/coles-kingdom-ks2-twinkl-original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4132053" y="5546785"/>
            <a:ext cx="854015" cy="5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51BE85-F183-486C-B29A-4F2E3AEB9F05}"/>
              </a:ext>
            </a:extLst>
          </p:cNvPr>
          <p:cNvSpPr/>
          <p:nvPr/>
        </p:nvSpPr>
        <p:spPr>
          <a:xfrm>
            <a:off x="3020038" y="2340527"/>
            <a:ext cx="3087148" cy="3816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2AF7AF-CF7E-463B-B92F-521FEE88C508}"/>
              </a:ext>
            </a:extLst>
          </p:cNvPr>
          <p:cNvSpPr/>
          <p:nvPr/>
        </p:nvSpPr>
        <p:spPr>
          <a:xfrm>
            <a:off x="444618" y="626969"/>
            <a:ext cx="8237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Planning an Adventure Story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3176AE-6053-476B-A001-186DE1FC0EFB}"/>
              </a:ext>
            </a:extLst>
          </p:cNvPr>
          <p:cNvSpPr/>
          <p:nvPr/>
        </p:nvSpPr>
        <p:spPr>
          <a:xfrm>
            <a:off x="2277612" y="14028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dirty="0"/>
              <a:t>It’s time to plan your own adventure story. Your plan will be in four parts: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C7AF1F-3BD7-408F-B46C-709462436846}"/>
              </a:ext>
            </a:extLst>
          </p:cNvPr>
          <p:cNvSpPr/>
          <p:nvPr/>
        </p:nvSpPr>
        <p:spPr>
          <a:xfrm>
            <a:off x="2277612" y="2596236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b="1" dirty="0"/>
              <a:t>Part One: </a:t>
            </a:r>
            <a:br>
              <a:rPr lang="en-GB" b="1" dirty="0"/>
            </a:br>
            <a:r>
              <a:rPr lang="en-GB" dirty="0"/>
              <a:t>The Fantastical Setting</a:t>
            </a:r>
          </a:p>
          <a:p>
            <a:pPr lvl="0" algn="ctr">
              <a:spcAft>
                <a:spcPts val="1600"/>
              </a:spcAft>
            </a:pPr>
            <a:r>
              <a:rPr lang="en-GB" b="1" dirty="0"/>
              <a:t>Part Two: </a:t>
            </a:r>
            <a:br>
              <a:rPr lang="en-GB" b="1" dirty="0"/>
            </a:br>
            <a:r>
              <a:rPr lang="en-GB" dirty="0"/>
              <a:t>The Hero and Their Quest</a:t>
            </a:r>
          </a:p>
          <a:p>
            <a:pPr lvl="0" algn="ctr">
              <a:spcAft>
                <a:spcPts val="1600"/>
              </a:spcAft>
            </a:pPr>
            <a:r>
              <a:rPr lang="en-GB" b="1" dirty="0"/>
              <a:t>Part Three: </a:t>
            </a:r>
            <a:br>
              <a:rPr lang="en-GB" b="1" dirty="0"/>
            </a:br>
            <a:r>
              <a:rPr lang="en-GB" dirty="0"/>
              <a:t>The Villain</a:t>
            </a:r>
          </a:p>
          <a:p>
            <a:pPr lvl="0" algn="ctr">
              <a:spcAft>
                <a:spcPts val="1600"/>
              </a:spcAft>
            </a:pPr>
            <a:r>
              <a:rPr lang="en-GB" b="1" dirty="0"/>
              <a:t>Part Four: </a:t>
            </a:r>
            <a:br>
              <a:rPr lang="en-GB" b="1" dirty="0"/>
            </a:br>
            <a:r>
              <a:rPr lang="en-GB" dirty="0"/>
              <a:t>The ‘Hero’ Moment</a:t>
            </a:r>
          </a:p>
        </p:txBody>
      </p:sp>
      <p:pic>
        <p:nvPicPr>
          <p:cNvPr id="7" name="Picture 6" descr="https://lh6.googleusercontent.com/Kz6PMtcQayc7I2KBIkx4KnKVoj2d73olIAJHjjsrpaTOb9RE2h8TElmXYl_zScQUj144SiGUoJFM75leI4YQwQaLHAoIwWI8dI_Dfq5hpo2hUDUw5kULQ4cGnLsUox03Jvw1ZtP_gz4">
            <a:extLst>
              <a:ext uri="{FF2B5EF4-FFF2-40B4-BE49-F238E27FC236}">
                <a16:creationId xmlns:a16="http://schemas.microsoft.com/office/drawing/2014/main" xmlns="" id="{75A9CB6C-9AA7-4AA0-A3ED-CCF4FBE2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9" y="2002497"/>
            <a:ext cx="2693471" cy="40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5.googleusercontent.com/nXH1xVxmGmlJmUCG5aMQbpbYKxVEHjaajm8SsUDybTwrDVf0zMfgDBq_F6Mv-Cuel0jFKd7m0qJJsKvcvL_h65bQ5IIz_gMWhIfUnBSP7N35GNLDUOTQRUJcU3LWko2dDnkUAPJmTTw">
            <a:extLst>
              <a:ext uri="{FF2B5EF4-FFF2-40B4-BE49-F238E27FC236}">
                <a16:creationId xmlns:a16="http://schemas.microsoft.com/office/drawing/2014/main" xmlns="" id="{EB22CC66-491C-457A-B958-7D28607A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09" y="1726035"/>
            <a:ext cx="3249232" cy="4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6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F749ACC-8E64-496E-913C-EE49530EC07B}"/>
              </a:ext>
            </a:extLst>
          </p:cNvPr>
          <p:cNvSpPr/>
          <p:nvPr/>
        </p:nvSpPr>
        <p:spPr>
          <a:xfrm>
            <a:off x="701723" y="1881100"/>
            <a:ext cx="7804713" cy="924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2AF7AF-CF7E-463B-B92F-521FEE88C508}"/>
              </a:ext>
            </a:extLst>
          </p:cNvPr>
          <p:cNvSpPr/>
          <p:nvPr/>
        </p:nvSpPr>
        <p:spPr>
          <a:xfrm>
            <a:off x="444618" y="626969"/>
            <a:ext cx="8237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Part One:</a:t>
            </a:r>
            <a:r>
              <a:rPr lang="en-GB" sz="3600" dirty="0"/>
              <a:t> The </a:t>
            </a:r>
            <a:r>
              <a:rPr lang="en-GB" sz="3600" dirty="0" smtClean="0"/>
              <a:t>Fantastical Setting</a:t>
            </a:r>
            <a:endParaRPr lang="en-GB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3176AE-6053-476B-A001-186DE1FC0EFB}"/>
              </a:ext>
            </a:extLst>
          </p:cNvPr>
          <p:cNvSpPr/>
          <p:nvPr/>
        </p:nvSpPr>
        <p:spPr>
          <a:xfrm>
            <a:off x="2277612" y="14028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dirty="0"/>
              <a:t>How do you create a fantasy land?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B944B0-60E4-4C96-B3FF-6B3CEBDB44D7}"/>
              </a:ext>
            </a:extLst>
          </p:cNvPr>
          <p:cNvSpPr/>
          <p:nvPr/>
        </p:nvSpPr>
        <p:spPr>
          <a:xfrm>
            <a:off x="616590" y="1975599"/>
            <a:ext cx="7663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0">
              <a:buNone/>
            </a:pPr>
            <a:r>
              <a:rPr lang="en-GB" dirty="0"/>
              <a:t>Think of one special thing about your world and make it the focus.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F519F47-C99B-4F9D-8146-F754E2202BBB}"/>
              </a:ext>
            </a:extLst>
          </p:cNvPr>
          <p:cNvSpPr/>
          <p:nvPr/>
        </p:nvSpPr>
        <p:spPr>
          <a:xfrm>
            <a:off x="752057" y="2344931"/>
            <a:ext cx="374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e.g. The weather can be controlled.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119E8A6-7630-4D85-B209-9C793F993AAF}"/>
              </a:ext>
            </a:extLst>
          </p:cNvPr>
          <p:cNvGrpSpPr/>
          <p:nvPr/>
        </p:nvGrpSpPr>
        <p:grpSpPr>
          <a:xfrm>
            <a:off x="1480658" y="3430791"/>
            <a:ext cx="6338323" cy="2238287"/>
            <a:chOff x="3723523" y="4217352"/>
            <a:chExt cx="4405114" cy="15556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C8196B1-46BC-49B1-9AE7-7DB13D446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5" t="11899" r="4846" b="65418"/>
            <a:stretch/>
          </p:blipFill>
          <p:spPr>
            <a:xfrm>
              <a:off x="3723523" y="4217352"/>
              <a:ext cx="4405114" cy="15556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5CE4B5B0-C60E-452E-88BA-6A9741D3D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1" t="7217" r="14121" b="52293"/>
            <a:stretch/>
          </p:blipFill>
          <p:spPr>
            <a:xfrm>
              <a:off x="4453888" y="4521666"/>
              <a:ext cx="1393237" cy="114716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814FDCD-EDD1-44D2-9569-8EAE96331BD1}"/>
              </a:ext>
            </a:extLst>
          </p:cNvPr>
          <p:cNvGrpSpPr/>
          <p:nvPr/>
        </p:nvGrpSpPr>
        <p:grpSpPr>
          <a:xfrm>
            <a:off x="4668992" y="3620883"/>
            <a:ext cx="5712510" cy="1858922"/>
            <a:chOff x="5708841" y="4248172"/>
            <a:chExt cx="4581787" cy="149096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0C3FE81-C3BA-4DC5-AFA3-58421EBA7D6D}"/>
                </a:ext>
              </a:extLst>
            </p:cNvPr>
            <p:cNvSpPr/>
            <p:nvPr/>
          </p:nvSpPr>
          <p:spPr>
            <a:xfrm>
              <a:off x="5708841" y="4248172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Derrius is a world where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5884366-7905-46ED-8FB3-8F680F8D28A3}"/>
                </a:ext>
              </a:extLst>
            </p:cNvPr>
            <p:cNvSpPr/>
            <p:nvPr/>
          </p:nvSpPr>
          <p:spPr>
            <a:xfrm>
              <a:off x="5708841" y="4536412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a magical king controls the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EAC99C2-E866-45EC-8B79-78A0DE3BD7CA}"/>
                </a:ext>
              </a:extLst>
            </p:cNvPr>
            <p:cNvSpPr/>
            <p:nvPr/>
          </p:nvSpPr>
          <p:spPr>
            <a:xfrm>
              <a:off x="5708841" y="4843087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weather. He uses special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44E4D38-8D8B-44A2-A0C2-D2829DE43392}"/>
                </a:ext>
              </a:extLst>
            </p:cNvPr>
            <p:cNvSpPr/>
            <p:nvPr/>
          </p:nvSpPr>
          <p:spPr>
            <a:xfrm>
              <a:off x="5718628" y="5134693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items to turn his enemies into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DB1DD4C-E06F-4605-A9BF-AB0B31ECF91E}"/>
                </a:ext>
              </a:extLst>
            </p:cNvPr>
            <p:cNvSpPr/>
            <p:nvPr/>
          </p:nvSpPr>
          <p:spPr>
            <a:xfrm>
              <a:off x="5711637" y="5431364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talking animals.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6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3DEDA3-F407-46C8-9025-E0188C7F5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34627" r="5061" b="43696"/>
          <a:stretch/>
        </p:blipFill>
        <p:spPr>
          <a:xfrm>
            <a:off x="1358318" y="3269772"/>
            <a:ext cx="6417578" cy="2185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F749ACC-8E64-496E-913C-EE49530EC07B}"/>
              </a:ext>
            </a:extLst>
          </p:cNvPr>
          <p:cNvSpPr/>
          <p:nvPr/>
        </p:nvSpPr>
        <p:spPr>
          <a:xfrm>
            <a:off x="701723" y="1881100"/>
            <a:ext cx="7804713" cy="924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2AF7AF-CF7E-463B-B92F-521FEE88C508}"/>
              </a:ext>
            </a:extLst>
          </p:cNvPr>
          <p:cNvSpPr/>
          <p:nvPr/>
        </p:nvSpPr>
        <p:spPr>
          <a:xfrm>
            <a:off x="444618" y="626969"/>
            <a:ext cx="8237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Part Two:</a:t>
            </a:r>
            <a:r>
              <a:rPr lang="en-GB" sz="3600" dirty="0"/>
              <a:t> The Hero and their Quest</a:t>
            </a:r>
            <a:endParaRPr lang="en-GB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3176AE-6053-476B-A001-186DE1FC0EFB}"/>
              </a:ext>
            </a:extLst>
          </p:cNvPr>
          <p:cNvSpPr/>
          <p:nvPr/>
        </p:nvSpPr>
        <p:spPr>
          <a:xfrm>
            <a:off x="2277612" y="14028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600"/>
              </a:spcAft>
            </a:pPr>
            <a:r>
              <a:rPr lang="en-GB" dirty="0"/>
              <a:t>Who is your hero and what do they want?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B944B0-60E4-4C96-B3FF-6B3CEBDB44D7}"/>
              </a:ext>
            </a:extLst>
          </p:cNvPr>
          <p:cNvSpPr/>
          <p:nvPr/>
        </p:nvSpPr>
        <p:spPr>
          <a:xfrm>
            <a:off x="616590" y="1975599"/>
            <a:ext cx="7663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0">
              <a:buNone/>
            </a:pPr>
            <a:r>
              <a:rPr lang="en-GB" dirty="0"/>
              <a:t>Your hero must have a problem to overcome.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F519F47-C99B-4F9D-8146-F754E2202BBB}"/>
              </a:ext>
            </a:extLst>
          </p:cNvPr>
          <p:cNvSpPr/>
          <p:nvPr/>
        </p:nvSpPr>
        <p:spPr>
          <a:xfrm>
            <a:off x="752057" y="2344931"/>
            <a:ext cx="6139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e.g. He has always felt ignored but must now take charge.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814FDCD-EDD1-44D2-9569-8EAE96331BD1}"/>
              </a:ext>
            </a:extLst>
          </p:cNvPr>
          <p:cNvGrpSpPr/>
          <p:nvPr/>
        </p:nvGrpSpPr>
        <p:grpSpPr>
          <a:xfrm>
            <a:off x="1358318" y="3825011"/>
            <a:ext cx="3087847" cy="1450700"/>
            <a:chOff x="5700452" y="4194348"/>
            <a:chExt cx="4580389" cy="14507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0C3FE81-C3BA-4DC5-AFA3-58421EBA7D6D}"/>
                </a:ext>
              </a:extLst>
            </p:cNvPr>
            <p:cNvSpPr/>
            <p:nvPr/>
          </p:nvSpPr>
          <p:spPr>
            <a:xfrm>
              <a:off x="5708841" y="4194348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Cole is a young boy who is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5884366-7905-46ED-8FB3-8F680F8D28A3}"/>
                </a:ext>
              </a:extLst>
            </p:cNvPr>
            <p:cNvSpPr/>
            <p:nvPr/>
          </p:nvSpPr>
          <p:spPr>
            <a:xfrm>
              <a:off x="5708841" y="4558085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looking for his place in the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EAC99C2-E866-45EC-8B79-78A0DE3BD7CA}"/>
                </a:ext>
              </a:extLst>
            </p:cNvPr>
            <p:cNvSpPr/>
            <p:nvPr/>
          </p:nvSpPr>
          <p:spPr>
            <a:xfrm>
              <a:off x="5708841" y="4955378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world. He is chatty, loves telling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44E4D38-8D8B-44A2-A0C2-D2829DE43392}"/>
                </a:ext>
              </a:extLst>
            </p:cNvPr>
            <p:cNvSpPr/>
            <p:nvPr/>
          </p:nvSpPr>
          <p:spPr>
            <a:xfrm>
              <a:off x="5700452" y="5337271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stories, and is brave.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B7543F2-325A-4F05-BC19-AD7781029B96}"/>
              </a:ext>
            </a:extLst>
          </p:cNvPr>
          <p:cNvGrpSpPr/>
          <p:nvPr/>
        </p:nvGrpSpPr>
        <p:grpSpPr>
          <a:xfrm>
            <a:off x="4618122" y="3825011"/>
            <a:ext cx="3082192" cy="1068807"/>
            <a:chOff x="5708840" y="4194348"/>
            <a:chExt cx="4572001" cy="106880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9F752E6-D9C5-411A-A601-5E63B3036CE5}"/>
                </a:ext>
              </a:extLst>
            </p:cNvPr>
            <p:cNvSpPr/>
            <p:nvPr/>
          </p:nvSpPr>
          <p:spPr>
            <a:xfrm>
              <a:off x="5708840" y="4194348"/>
              <a:ext cx="4572001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Cole wants to defeat the king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0BC482E-0407-41DD-802F-F2047482E5FB}"/>
                </a:ext>
              </a:extLst>
            </p:cNvPr>
            <p:cNvSpPr/>
            <p:nvPr/>
          </p:nvSpPr>
          <p:spPr>
            <a:xfrm>
              <a:off x="5708840" y="4558085"/>
              <a:ext cx="4572001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and return the magical seals to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D6EB487-B42B-42D9-8CA7-40C0F41F33DD}"/>
                </a:ext>
              </a:extLst>
            </p:cNvPr>
            <p:cNvSpPr/>
            <p:nvPr/>
          </p:nvSpPr>
          <p:spPr>
            <a:xfrm>
              <a:off x="5708840" y="4955378"/>
              <a:ext cx="4572001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the people of </a:t>
              </a:r>
              <a:r>
                <a:rPr lang="en-GB" sz="1400" dirty="0" err="1">
                  <a:solidFill>
                    <a:srgbClr val="0070C0"/>
                  </a:solidFill>
                </a:rPr>
                <a:t>Deriuss</a:t>
              </a:r>
              <a:r>
                <a:rPr lang="en-GB" sz="1400" dirty="0">
                  <a:solidFill>
                    <a:srgbClr val="0070C0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71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3DEDA3-F407-46C8-9025-E0188C7F5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57034" r="50000" b="21977"/>
          <a:stretch/>
        </p:blipFill>
        <p:spPr>
          <a:xfrm>
            <a:off x="2832183" y="3261984"/>
            <a:ext cx="3560567" cy="2344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F749ACC-8E64-496E-913C-EE49530EC07B}"/>
              </a:ext>
            </a:extLst>
          </p:cNvPr>
          <p:cNvSpPr/>
          <p:nvPr/>
        </p:nvSpPr>
        <p:spPr>
          <a:xfrm>
            <a:off x="701723" y="1881099"/>
            <a:ext cx="7804713" cy="11518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2AF7AF-CF7E-463B-B92F-521FEE88C508}"/>
              </a:ext>
            </a:extLst>
          </p:cNvPr>
          <p:cNvSpPr/>
          <p:nvPr/>
        </p:nvSpPr>
        <p:spPr>
          <a:xfrm>
            <a:off x="444618" y="626969"/>
            <a:ext cx="8237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Part Three: </a:t>
            </a:r>
            <a:r>
              <a:rPr lang="en-GB" sz="3600" dirty="0"/>
              <a:t>The Villain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3176AE-6053-476B-A001-186DE1FC0EFB}"/>
              </a:ext>
            </a:extLst>
          </p:cNvPr>
          <p:cNvSpPr/>
          <p:nvPr/>
        </p:nvSpPr>
        <p:spPr>
          <a:xfrm>
            <a:off x="2107717" y="1393621"/>
            <a:ext cx="502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600"/>
              </a:spcAft>
            </a:pPr>
            <a:r>
              <a:rPr lang="en-GB" dirty="0"/>
              <a:t>Who is your villain and what do they want?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B944B0-60E4-4C96-B3FF-6B3CEBDB44D7}"/>
              </a:ext>
            </a:extLst>
          </p:cNvPr>
          <p:cNvSpPr/>
          <p:nvPr/>
        </p:nvSpPr>
        <p:spPr>
          <a:xfrm>
            <a:off x="616590" y="1975599"/>
            <a:ext cx="7663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0">
              <a:buNone/>
            </a:pPr>
            <a:r>
              <a:rPr lang="en-GB" dirty="0"/>
              <a:t>The villain should be the opposite of your hero. It doesn’t have to be a person but could be a force of nature or a difficult task.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F519F47-C99B-4F9D-8146-F754E2202BBB}"/>
              </a:ext>
            </a:extLst>
          </p:cNvPr>
          <p:cNvSpPr/>
          <p:nvPr/>
        </p:nvSpPr>
        <p:spPr>
          <a:xfrm>
            <a:off x="752057" y="2615653"/>
            <a:ext cx="75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e.g. Can control the weather but uses the power to fuel their own greed.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814FDCD-EDD1-44D2-9569-8EAE96331BD1}"/>
              </a:ext>
            </a:extLst>
          </p:cNvPr>
          <p:cNvGrpSpPr/>
          <p:nvPr/>
        </p:nvGrpSpPr>
        <p:grpSpPr>
          <a:xfrm>
            <a:off x="2865739" y="3875345"/>
            <a:ext cx="3087847" cy="1568146"/>
            <a:chOff x="5700452" y="4194348"/>
            <a:chExt cx="4580389" cy="15681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0C3FE81-C3BA-4DC5-AFA3-58421EBA7D6D}"/>
                </a:ext>
              </a:extLst>
            </p:cNvPr>
            <p:cNvSpPr/>
            <p:nvPr/>
          </p:nvSpPr>
          <p:spPr>
            <a:xfrm>
              <a:off x="5708840" y="4194348"/>
              <a:ext cx="4572001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An old king who wants to rule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5884366-7905-46ED-8FB3-8F680F8D28A3}"/>
                </a:ext>
              </a:extLst>
            </p:cNvPr>
            <p:cNvSpPr/>
            <p:nvPr/>
          </p:nvSpPr>
          <p:spPr>
            <a:xfrm>
              <a:off x="5708840" y="4600030"/>
              <a:ext cx="4572001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over all people and keep all the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EAC99C2-E866-45EC-8B79-78A0DE3BD7CA}"/>
                </a:ext>
              </a:extLst>
            </p:cNvPr>
            <p:cNvSpPr/>
            <p:nvPr/>
          </p:nvSpPr>
          <p:spPr>
            <a:xfrm>
              <a:off x="5708840" y="5047657"/>
              <a:ext cx="4572001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benefits of magic to himself.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44E4D38-8D8B-44A2-A0C2-D2829DE43392}"/>
                </a:ext>
              </a:extLst>
            </p:cNvPr>
            <p:cNvSpPr/>
            <p:nvPr/>
          </p:nvSpPr>
          <p:spPr>
            <a:xfrm>
              <a:off x="5700452" y="5454717"/>
              <a:ext cx="4572001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GB" sz="1400" dirty="0">
                  <a:solidFill>
                    <a:srgbClr val="0070C0"/>
                  </a:solidFill>
                </a:rPr>
                <a:t>He is selfish, cruel and greedy.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5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3DEDA3-F407-46C8-9025-E0188C7F5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5" t="56884" r="5233" b="20047"/>
          <a:stretch/>
        </p:blipFill>
        <p:spPr>
          <a:xfrm>
            <a:off x="2832183" y="3261984"/>
            <a:ext cx="3501505" cy="2576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F749ACC-8E64-496E-913C-EE49530EC07B}"/>
              </a:ext>
            </a:extLst>
          </p:cNvPr>
          <p:cNvSpPr/>
          <p:nvPr/>
        </p:nvSpPr>
        <p:spPr>
          <a:xfrm>
            <a:off x="701723" y="1881099"/>
            <a:ext cx="7804713" cy="9124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2AF7AF-CF7E-463B-B92F-521FEE88C508}"/>
              </a:ext>
            </a:extLst>
          </p:cNvPr>
          <p:cNvSpPr/>
          <p:nvPr/>
        </p:nvSpPr>
        <p:spPr>
          <a:xfrm>
            <a:off x="444618" y="626969"/>
            <a:ext cx="8237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Part Four:</a:t>
            </a:r>
            <a:r>
              <a:rPr lang="en-GB" sz="3600" dirty="0"/>
              <a:t> The ‘Hero’ Moment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3176AE-6053-476B-A001-186DE1FC0EFB}"/>
              </a:ext>
            </a:extLst>
          </p:cNvPr>
          <p:cNvSpPr/>
          <p:nvPr/>
        </p:nvSpPr>
        <p:spPr>
          <a:xfrm>
            <a:off x="2014479" y="1393621"/>
            <a:ext cx="502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dirty="0"/>
              <a:t>How does your hero prove themselves?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B944B0-60E4-4C96-B3FF-6B3CEBDB44D7}"/>
              </a:ext>
            </a:extLst>
          </p:cNvPr>
          <p:cNvSpPr/>
          <p:nvPr/>
        </p:nvSpPr>
        <p:spPr>
          <a:xfrm>
            <a:off x="616590" y="1975599"/>
            <a:ext cx="7889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buSzPts val="1800"/>
            </a:pPr>
            <a:r>
              <a:rPr lang="en-GB" dirty="0"/>
              <a:t>This is the moment your main character succeeds and defeats the villain.</a:t>
            </a:r>
          </a:p>
          <a:p>
            <a:pPr marL="114300" lvl="0">
              <a:buSzPts val="1800"/>
            </a:pPr>
            <a:r>
              <a:rPr lang="en-GB" dirty="0"/>
              <a:t>e</a:t>
            </a:r>
            <a:r>
              <a:rPr lang="en-GB" i="1" dirty="0"/>
              <a:t>.g. He distracts the villain while the people rise up against their king.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B5E54A-4873-4363-8C7D-0D9602F5B020}"/>
              </a:ext>
            </a:extLst>
          </p:cNvPr>
          <p:cNvSpPr/>
          <p:nvPr/>
        </p:nvSpPr>
        <p:spPr>
          <a:xfrm>
            <a:off x="2832183" y="4001549"/>
            <a:ext cx="95575" cy="1837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7AD90B3-A936-41BA-9EA4-8029EA5E0AFC}"/>
              </a:ext>
            </a:extLst>
          </p:cNvPr>
          <p:cNvSpPr/>
          <p:nvPr/>
        </p:nvSpPr>
        <p:spPr>
          <a:xfrm>
            <a:off x="6238113" y="3851945"/>
            <a:ext cx="95575" cy="1837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8608465-AF4F-485F-B243-317594C30244}"/>
              </a:ext>
            </a:extLst>
          </p:cNvPr>
          <p:cNvGrpSpPr/>
          <p:nvPr/>
        </p:nvGrpSpPr>
        <p:grpSpPr>
          <a:xfrm>
            <a:off x="2865738" y="3875345"/>
            <a:ext cx="3501504" cy="1999033"/>
            <a:chOff x="2865738" y="3875345"/>
            <a:chExt cx="3501504" cy="199903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3814FDCD-EDD1-44D2-9569-8EAE96331BD1}"/>
                </a:ext>
              </a:extLst>
            </p:cNvPr>
            <p:cNvGrpSpPr/>
            <p:nvPr/>
          </p:nvGrpSpPr>
          <p:grpSpPr>
            <a:xfrm>
              <a:off x="2865738" y="3875345"/>
              <a:ext cx="3501504" cy="1999033"/>
              <a:chOff x="5700452" y="4194348"/>
              <a:chExt cx="5193992" cy="199903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20C3FE81-C3BA-4DC5-AFA3-58421EBA7D6D}"/>
                  </a:ext>
                </a:extLst>
              </p:cNvPr>
              <p:cNvSpPr/>
              <p:nvPr/>
            </p:nvSpPr>
            <p:spPr>
              <a:xfrm>
                <a:off x="5708840" y="4194348"/>
                <a:ext cx="4572001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n-GB" sz="1400" dirty="0">
                    <a:solidFill>
                      <a:srgbClr val="0070C0"/>
                    </a:solidFill>
                  </a:rPr>
                  <a:t>Cole and the people of </a:t>
                </a:r>
                <a:r>
                  <a:rPr lang="en-GB" sz="1400" dirty="0" err="1">
                    <a:solidFill>
                      <a:srgbClr val="0070C0"/>
                    </a:solidFill>
                  </a:rPr>
                  <a:t>Deriuss</a:t>
                </a:r>
                <a:endParaRPr lang="en-GB" sz="1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75884366-7905-46ED-8FB3-8F680F8D28A3}"/>
                  </a:ext>
                </a:extLst>
              </p:cNvPr>
              <p:cNvSpPr/>
              <p:nvPr/>
            </p:nvSpPr>
            <p:spPr>
              <a:xfrm>
                <a:off x="5708840" y="4600030"/>
                <a:ext cx="4572001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n-GB" sz="1400" dirty="0">
                    <a:solidFill>
                      <a:srgbClr val="0070C0"/>
                    </a:solidFill>
                  </a:rPr>
                  <a:t>defeat the king by rising up at a 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2EAC99C2-E866-45EC-8B79-78A0DE3BD7CA}"/>
                  </a:ext>
                </a:extLst>
              </p:cNvPr>
              <p:cNvSpPr/>
              <p:nvPr/>
            </p:nvSpPr>
            <p:spPr>
              <a:xfrm>
                <a:off x="5708840" y="5047657"/>
                <a:ext cx="51856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1400" dirty="0">
                    <a:solidFill>
                      <a:srgbClr val="0070C0"/>
                    </a:solidFill>
                  </a:rPr>
                  <a:t>party in the capital city. The animals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D44E4D38-8D8B-44A2-A0C2-D2829DE43392}"/>
                  </a:ext>
                </a:extLst>
              </p:cNvPr>
              <p:cNvSpPr/>
              <p:nvPr/>
            </p:nvSpPr>
            <p:spPr>
              <a:xfrm>
                <a:off x="5700452" y="5454717"/>
                <a:ext cx="4572001" cy="738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400" dirty="0">
                    <a:solidFill>
                      <a:srgbClr val="0070C0"/>
                    </a:solidFill>
                  </a:rPr>
                  <a:t>and people share the seals and </a:t>
                </a:r>
              </a:p>
              <a:p>
                <a:endParaRPr lang="en-GB" sz="1400" dirty="0">
                  <a:solidFill>
                    <a:srgbClr val="0070C0"/>
                  </a:solidFill>
                </a:endParaRPr>
              </a:p>
              <a:p>
                <a:pPr lvl="0"/>
                <a:endParaRPr lang="en-GB" sz="14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9C14893-DAAD-4808-BB4F-3CC5183656DF}"/>
                </a:ext>
              </a:extLst>
            </p:cNvPr>
            <p:cNvSpPr/>
            <p:nvPr/>
          </p:nvSpPr>
          <p:spPr>
            <a:xfrm>
              <a:off x="2879970" y="5465739"/>
              <a:ext cx="25795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bring life back to their world.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93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4709E-4DA4-40A3-852E-D6E94536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Plot an Adventure Story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D6E2B6-6C7D-452B-87C1-B1AD68BD72BF}"/>
              </a:ext>
            </a:extLst>
          </p:cNvPr>
          <p:cNvSpPr/>
          <p:nvPr/>
        </p:nvSpPr>
        <p:spPr>
          <a:xfrm>
            <a:off x="1163402" y="1473201"/>
            <a:ext cx="6807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dirty="0"/>
              <a:t>Now that you have decided the basics of your story, use a story mountain to help you to structure the events in your story.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1F9E12-A9DB-4790-8C27-5C7CF53C4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3" y="2574840"/>
            <a:ext cx="3795090" cy="2682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198F9D-790B-46B9-8489-4B2B4C3BD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2574840"/>
            <a:ext cx="3795089" cy="26829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458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1739</TotalTime>
  <Words>366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Plot an Adventure Story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Heald</dc:creator>
  <cp:lastModifiedBy>Caz</cp:lastModifiedBy>
  <cp:revision>18</cp:revision>
  <dcterms:created xsi:type="dcterms:W3CDTF">2020-05-01T10:11:34Z</dcterms:created>
  <dcterms:modified xsi:type="dcterms:W3CDTF">2020-06-02T07:57:37Z</dcterms:modified>
</cp:coreProperties>
</file>