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0"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EB203-17E9-49E0-8260-7D2422DA0F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6D30F86-132C-4A35-8FCE-44BD19CF12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8A851BA-723B-455C-A0C2-21C4A074A71C}"/>
              </a:ext>
            </a:extLst>
          </p:cNvPr>
          <p:cNvSpPr>
            <a:spLocks noGrp="1"/>
          </p:cNvSpPr>
          <p:nvPr>
            <p:ph type="dt" sz="half" idx="10"/>
          </p:nvPr>
        </p:nvSpPr>
        <p:spPr/>
        <p:txBody>
          <a:bodyPr/>
          <a:lstStyle/>
          <a:p>
            <a:fld id="{8E5517AC-6AAD-4E19-8AF4-8854A31BEC7C}" type="datetimeFigureOut">
              <a:rPr lang="en-GB" smtClean="0"/>
              <a:t>13/05/2020</a:t>
            </a:fld>
            <a:endParaRPr lang="en-GB"/>
          </a:p>
        </p:txBody>
      </p:sp>
      <p:sp>
        <p:nvSpPr>
          <p:cNvPr id="5" name="Footer Placeholder 4">
            <a:extLst>
              <a:ext uri="{FF2B5EF4-FFF2-40B4-BE49-F238E27FC236}">
                <a16:creationId xmlns:a16="http://schemas.microsoft.com/office/drawing/2014/main" id="{88103E68-1BF5-46C5-A4B6-6A566EB65C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1EA2FA-C49A-4297-8276-B4E64CC4FF15}"/>
              </a:ext>
            </a:extLst>
          </p:cNvPr>
          <p:cNvSpPr>
            <a:spLocks noGrp="1"/>
          </p:cNvSpPr>
          <p:nvPr>
            <p:ph type="sldNum" sz="quarter" idx="12"/>
          </p:nvPr>
        </p:nvSpPr>
        <p:spPr/>
        <p:txBody>
          <a:bodyPr/>
          <a:lstStyle/>
          <a:p>
            <a:fld id="{7B91F13C-1530-46D4-A85D-4248002BA052}" type="slidenum">
              <a:rPr lang="en-GB" smtClean="0"/>
              <a:t>‹#›</a:t>
            </a:fld>
            <a:endParaRPr lang="en-GB"/>
          </a:p>
        </p:txBody>
      </p:sp>
    </p:spTree>
    <p:extLst>
      <p:ext uri="{BB962C8B-B14F-4D97-AF65-F5344CB8AC3E}">
        <p14:creationId xmlns:p14="http://schemas.microsoft.com/office/powerpoint/2010/main" val="51308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947F6-B843-4E96-8370-E5CA201D0E5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86DA1B-3AA0-46C0-9C65-A85934FF55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6623B1-3328-4178-A0D7-DDCAEA4F6E05}"/>
              </a:ext>
            </a:extLst>
          </p:cNvPr>
          <p:cNvSpPr>
            <a:spLocks noGrp="1"/>
          </p:cNvSpPr>
          <p:nvPr>
            <p:ph type="dt" sz="half" idx="10"/>
          </p:nvPr>
        </p:nvSpPr>
        <p:spPr/>
        <p:txBody>
          <a:bodyPr/>
          <a:lstStyle/>
          <a:p>
            <a:fld id="{8E5517AC-6AAD-4E19-8AF4-8854A31BEC7C}" type="datetimeFigureOut">
              <a:rPr lang="en-GB" smtClean="0"/>
              <a:t>13/05/2020</a:t>
            </a:fld>
            <a:endParaRPr lang="en-GB"/>
          </a:p>
        </p:txBody>
      </p:sp>
      <p:sp>
        <p:nvSpPr>
          <p:cNvPr id="5" name="Footer Placeholder 4">
            <a:extLst>
              <a:ext uri="{FF2B5EF4-FFF2-40B4-BE49-F238E27FC236}">
                <a16:creationId xmlns:a16="http://schemas.microsoft.com/office/drawing/2014/main" id="{3E2DCA8A-3EEC-41CD-AF7E-D55BF376BD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5CD768-699F-4036-86AE-D890E1A747A8}"/>
              </a:ext>
            </a:extLst>
          </p:cNvPr>
          <p:cNvSpPr>
            <a:spLocks noGrp="1"/>
          </p:cNvSpPr>
          <p:nvPr>
            <p:ph type="sldNum" sz="quarter" idx="12"/>
          </p:nvPr>
        </p:nvSpPr>
        <p:spPr/>
        <p:txBody>
          <a:bodyPr/>
          <a:lstStyle/>
          <a:p>
            <a:fld id="{7B91F13C-1530-46D4-A85D-4248002BA052}" type="slidenum">
              <a:rPr lang="en-GB" smtClean="0"/>
              <a:t>‹#›</a:t>
            </a:fld>
            <a:endParaRPr lang="en-GB"/>
          </a:p>
        </p:txBody>
      </p:sp>
    </p:spTree>
    <p:extLst>
      <p:ext uri="{BB962C8B-B14F-4D97-AF65-F5344CB8AC3E}">
        <p14:creationId xmlns:p14="http://schemas.microsoft.com/office/powerpoint/2010/main" val="1986408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92C171-E2CC-4C30-B51D-D4263F8190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2BEF06B-B61E-467D-A713-8DEEB91878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7FB531-0AA1-4BA4-A65A-F8AF8637FDDD}"/>
              </a:ext>
            </a:extLst>
          </p:cNvPr>
          <p:cNvSpPr>
            <a:spLocks noGrp="1"/>
          </p:cNvSpPr>
          <p:nvPr>
            <p:ph type="dt" sz="half" idx="10"/>
          </p:nvPr>
        </p:nvSpPr>
        <p:spPr/>
        <p:txBody>
          <a:bodyPr/>
          <a:lstStyle/>
          <a:p>
            <a:fld id="{8E5517AC-6AAD-4E19-8AF4-8854A31BEC7C}" type="datetimeFigureOut">
              <a:rPr lang="en-GB" smtClean="0"/>
              <a:t>13/05/2020</a:t>
            </a:fld>
            <a:endParaRPr lang="en-GB"/>
          </a:p>
        </p:txBody>
      </p:sp>
      <p:sp>
        <p:nvSpPr>
          <p:cNvPr id="5" name="Footer Placeholder 4">
            <a:extLst>
              <a:ext uri="{FF2B5EF4-FFF2-40B4-BE49-F238E27FC236}">
                <a16:creationId xmlns:a16="http://schemas.microsoft.com/office/drawing/2014/main" id="{AE65DCA5-E387-4BE0-9B0B-1D0FC67A5C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A06D6C-B36A-4C06-99E8-1E9FC056B3AA}"/>
              </a:ext>
            </a:extLst>
          </p:cNvPr>
          <p:cNvSpPr>
            <a:spLocks noGrp="1"/>
          </p:cNvSpPr>
          <p:nvPr>
            <p:ph type="sldNum" sz="quarter" idx="12"/>
          </p:nvPr>
        </p:nvSpPr>
        <p:spPr/>
        <p:txBody>
          <a:bodyPr/>
          <a:lstStyle/>
          <a:p>
            <a:fld id="{7B91F13C-1530-46D4-A85D-4248002BA052}" type="slidenum">
              <a:rPr lang="en-GB" smtClean="0"/>
              <a:t>‹#›</a:t>
            </a:fld>
            <a:endParaRPr lang="en-GB"/>
          </a:p>
        </p:txBody>
      </p:sp>
    </p:spTree>
    <p:extLst>
      <p:ext uri="{BB962C8B-B14F-4D97-AF65-F5344CB8AC3E}">
        <p14:creationId xmlns:p14="http://schemas.microsoft.com/office/powerpoint/2010/main" val="2154455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461E-E7AA-4A5A-BBB0-4BA1386DC9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A3C66D-71ED-4451-9871-5AF7708A37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AD65BC-BC0F-467E-9C47-34586D1127BA}"/>
              </a:ext>
            </a:extLst>
          </p:cNvPr>
          <p:cNvSpPr>
            <a:spLocks noGrp="1"/>
          </p:cNvSpPr>
          <p:nvPr>
            <p:ph type="dt" sz="half" idx="10"/>
          </p:nvPr>
        </p:nvSpPr>
        <p:spPr/>
        <p:txBody>
          <a:bodyPr/>
          <a:lstStyle/>
          <a:p>
            <a:fld id="{8E5517AC-6AAD-4E19-8AF4-8854A31BEC7C}" type="datetimeFigureOut">
              <a:rPr lang="en-GB" smtClean="0"/>
              <a:t>13/05/2020</a:t>
            </a:fld>
            <a:endParaRPr lang="en-GB"/>
          </a:p>
        </p:txBody>
      </p:sp>
      <p:sp>
        <p:nvSpPr>
          <p:cNvPr id="5" name="Footer Placeholder 4">
            <a:extLst>
              <a:ext uri="{FF2B5EF4-FFF2-40B4-BE49-F238E27FC236}">
                <a16:creationId xmlns:a16="http://schemas.microsoft.com/office/drawing/2014/main" id="{27A0B5D0-486B-4436-A296-10204CFA6D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8B8683-4588-4942-853C-2ED57B95259B}"/>
              </a:ext>
            </a:extLst>
          </p:cNvPr>
          <p:cNvSpPr>
            <a:spLocks noGrp="1"/>
          </p:cNvSpPr>
          <p:nvPr>
            <p:ph type="sldNum" sz="quarter" idx="12"/>
          </p:nvPr>
        </p:nvSpPr>
        <p:spPr/>
        <p:txBody>
          <a:bodyPr/>
          <a:lstStyle/>
          <a:p>
            <a:fld id="{7B91F13C-1530-46D4-A85D-4248002BA052}" type="slidenum">
              <a:rPr lang="en-GB" smtClean="0"/>
              <a:t>‹#›</a:t>
            </a:fld>
            <a:endParaRPr lang="en-GB"/>
          </a:p>
        </p:txBody>
      </p:sp>
    </p:spTree>
    <p:extLst>
      <p:ext uri="{BB962C8B-B14F-4D97-AF65-F5344CB8AC3E}">
        <p14:creationId xmlns:p14="http://schemas.microsoft.com/office/powerpoint/2010/main" val="829585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001FC-86D5-4A69-AEB3-62BCAC979A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89520D5-2E3D-44F1-9476-57EDE9D096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00555C-DE45-43CB-A544-2FD069E49C9B}"/>
              </a:ext>
            </a:extLst>
          </p:cNvPr>
          <p:cNvSpPr>
            <a:spLocks noGrp="1"/>
          </p:cNvSpPr>
          <p:nvPr>
            <p:ph type="dt" sz="half" idx="10"/>
          </p:nvPr>
        </p:nvSpPr>
        <p:spPr/>
        <p:txBody>
          <a:bodyPr/>
          <a:lstStyle/>
          <a:p>
            <a:fld id="{8E5517AC-6AAD-4E19-8AF4-8854A31BEC7C}" type="datetimeFigureOut">
              <a:rPr lang="en-GB" smtClean="0"/>
              <a:t>13/05/2020</a:t>
            </a:fld>
            <a:endParaRPr lang="en-GB"/>
          </a:p>
        </p:txBody>
      </p:sp>
      <p:sp>
        <p:nvSpPr>
          <p:cNvPr id="5" name="Footer Placeholder 4">
            <a:extLst>
              <a:ext uri="{FF2B5EF4-FFF2-40B4-BE49-F238E27FC236}">
                <a16:creationId xmlns:a16="http://schemas.microsoft.com/office/drawing/2014/main" id="{1A22865F-86DF-431E-A733-F43C5AFF5E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9EA50C-85BD-4462-9D81-D3B82ECA28F4}"/>
              </a:ext>
            </a:extLst>
          </p:cNvPr>
          <p:cNvSpPr>
            <a:spLocks noGrp="1"/>
          </p:cNvSpPr>
          <p:nvPr>
            <p:ph type="sldNum" sz="quarter" idx="12"/>
          </p:nvPr>
        </p:nvSpPr>
        <p:spPr/>
        <p:txBody>
          <a:bodyPr/>
          <a:lstStyle/>
          <a:p>
            <a:fld id="{7B91F13C-1530-46D4-A85D-4248002BA052}" type="slidenum">
              <a:rPr lang="en-GB" smtClean="0"/>
              <a:t>‹#›</a:t>
            </a:fld>
            <a:endParaRPr lang="en-GB"/>
          </a:p>
        </p:txBody>
      </p:sp>
    </p:spTree>
    <p:extLst>
      <p:ext uri="{BB962C8B-B14F-4D97-AF65-F5344CB8AC3E}">
        <p14:creationId xmlns:p14="http://schemas.microsoft.com/office/powerpoint/2010/main" val="118587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4F86F-E46D-4C87-931A-66F18719D94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5B6E5D9-0811-4FC2-A6D1-0788210020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412F0D-3D7E-4A44-A13D-3C21F8237D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2651D19-2F66-4B04-9704-32B982F24FE8}"/>
              </a:ext>
            </a:extLst>
          </p:cNvPr>
          <p:cNvSpPr>
            <a:spLocks noGrp="1"/>
          </p:cNvSpPr>
          <p:nvPr>
            <p:ph type="dt" sz="half" idx="10"/>
          </p:nvPr>
        </p:nvSpPr>
        <p:spPr/>
        <p:txBody>
          <a:bodyPr/>
          <a:lstStyle/>
          <a:p>
            <a:fld id="{8E5517AC-6AAD-4E19-8AF4-8854A31BEC7C}" type="datetimeFigureOut">
              <a:rPr lang="en-GB" smtClean="0"/>
              <a:t>13/05/2020</a:t>
            </a:fld>
            <a:endParaRPr lang="en-GB"/>
          </a:p>
        </p:txBody>
      </p:sp>
      <p:sp>
        <p:nvSpPr>
          <p:cNvPr id="6" name="Footer Placeholder 5">
            <a:extLst>
              <a:ext uri="{FF2B5EF4-FFF2-40B4-BE49-F238E27FC236}">
                <a16:creationId xmlns:a16="http://schemas.microsoft.com/office/drawing/2014/main" id="{201E06B6-FC16-4B86-8541-97B19B8EFA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A14878-EE23-4B11-AE65-63CAF1D5A590}"/>
              </a:ext>
            </a:extLst>
          </p:cNvPr>
          <p:cNvSpPr>
            <a:spLocks noGrp="1"/>
          </p:cNvSpPr>
          <p:nvPr>
            <p:ph type="sldNum" sz="quarter" idx="12"/>
          </p:nvPr>
        </p:nvSpPr>
        <p:spPr/>
        <p:txBody>
          <a:bodyPr/>
          <a:lstStyle/>
          <a:p>
            <a:fld id="{7B91F13C-1530-46D4-A85D-4248002BA052}" type="slidenum">
              <a:rPr lang="en-GB" smtClean="0"/>
              <a:t>‹#›</a:t>
            </a:fld>
            <a:endParaRPr lang="en-GB"/>
          </a:p>
        </p:txBody>
      </p:sp>
    </p:spTree>
    <p:extLst>
      <p:ext uri="{BB962C8B-B14F-4D97-AF65-F5344CB8AC3E}">
        <p14:creationId xmlns:p14="http://schemas.microsoft.com/office/powerpoint/2010/main" val="260128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60E53-B257-43D5-B19B-A27F235EDE0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B62D312-C609-46BA-9285-5DF8F78762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EEBC58-263E-4676-A8D8-0E30895E82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55E79D5-FA69-4475-8314-268CFA0315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A3AA56-D3DE-4693-9E77-784D5CE8E0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630D76C-6C17-41FE-8CBF-614343663094}"/>
              </a:ext>
            </a:extLst>
          </p:cNvPr>
          <p:cNvSpPr>
            <a:spLocks noGrp="1"/>
          </p:cNvSpPr>
          <p:nvPr>
            <p:ph type="dt" sz="half" idx="10"/>
          </p:nvPr>
        </p:nvSpPr>
        <p:spPr/>
        <p:txBody>
          <a:bodyPr/>
          <a:lstStyle/>
          <a:p>
            <a:fld id="{8E5517AC-6AAD-4E19-8AF4-8854A31BEC7C}" type="datetimeFigureOut">
              <a:rPr lang="en-GB" smtClean="0"/>
              <a:t>13/05/2020</a:t>
            </a:fld>
            <a:endParaRPr lang="en-GB"/>
          </a:p>
        </p:txBody>
      </p:sp>
      <p:sp>
        <p:nvSpPr>
          <p:cNvPr id="8" name="Footer Placeholder 7">
            <a:extLst>
              <a:ext uri="{FF2B5EF4-FFF2-40B4-BE49-F238E27FC236}">
                <a16:creationId xmlns:a16="http://schemas.microsoft.com/office/drawing/2014/main" id="{C1B9806C-BFE8-4D84-AC94-8E17D487FA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C1B7FF6-3DBC-44DF-A058-D7189697D8A0}"/>
              </a:ext>
            </a:extLst>
          </p:cNvPr>
          <p:cNvSpPr>
            <a:spLocks noGrp="1"/>
          </p:cNvSpPr>
          <p:nvPr>
            <p:ph type="sldNum" sz="quarter" idx="12"/>
          </p:nvPr>
        </p:nvSpPr>
        <p:spPr/>
        <p:txBody>
          <a:bodyPr/>
          <a:lstStyle/>
          <a:p>
            <a:fld id="{7B91F13C-1530-46D4-A85D-4248002BA052}" type="slidenum">
              <a:rPr lang="en-GB" smtClean="0"/>
              <a:t>‹#›</a:t>
            </a:fld>
            <a:endParaRPr lang="en-GB"/>
          </a:p>
        </p:txBody>
      </p:sp>
    </p:spTree>
    <p:extLst>
      <p:ext uri="{BB962C8B-B14F-4D97-AF65-F5344CB8AC3E}">
        <p14:creationId xmlns:p14="http://schemas.microsoft.com/office/powerpoint/2010/main" val="2004356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186EE-5D25-4D49-B805-9AA3EF25FB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04DCED5-CC0D-4207-99AE-79CDE4CC4F05}"/>
              </a:ext>
            </a:extLst>
          </p:cNvPr>
          <p:cNvSpPr>
            <a:spLocks noGrp="1"/>
          </p:cNvSpPr>
          <p:nvPr>
            <p:ph type="dt" sz="half" idx="10"/>
          </p:nvPr>
        </p:nvSpPr>
        <p:spPr/>
        <p:txBody>
          <a:bodyPr/>
          <a:lstStyle/>
          <a:p>
            <a:fld id="{8E5517AC-6AAD-4E19-8AF4-8854A31BEC7C}" type="datetimeFigureOut">
              <a:rPr lang="en-GB" smtClean="0"/>
              <a:t>13/05/2020</a:t>
            </a:fld>
            <a:endParaRPr lang="en-GB"/>
          </a:p>
        </p:txBody>
      </p:sp>
      <p:sp>
        <p:nvSpPr>
          <p:cNvPr id="4" name="Footer Placeholder 3">
            <a:extLst>
              <a:ext uri="{FF2B5EF4-FFF2-40B4-BE49-F238E27FC236}">
                <a16:creationId xmlns:a16="http://schemas.microsoft.com/office/drawing/2014/main" id="{1760AD2D-0A8A-4425-982C-E002F3D28F3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9B78329-9F5F-4359-9C70-D6726C4C0428}"/>
              </a:ext>
            </a:extLst>
          </p:cNvPr>
          <p:cNvSpPr>
            <a:spLocks noGrp="1"/>
          </p:cNvSpPr>
          <p:nvPr>
            <p:ph type="sldNum" sz="quarter" idx="12"/>
          </p:nvPr>
        </p:nvSpPr>
        <p:spPr/>
        <p:txBody>
          <a:bodyPr/>
          <a:lstStyle/>
          <a:p>
            <a:fld id="{7B91F13C-1530-46D4-A85D-4248002BA052}" type="slidenum">
              <a:rPr lang="en-GB" smtClean="0"/>
              <a:t>‹#›</a:t>
            </a:fld>
            <a:endParaRPr lang="en-GB"/>
          </a:p>
        </p:txBody>
      </p:sp>
    </p:spTree>
    <p:extLst>
      <p:ext uri="{BB962C8B-B14F-4D97-AF65-F5344CB8AC3E}">
        <p14:creationId xmlns:p14="http://schemas.microsoft.com/office/powerpoint/2010/main" val="156198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F6144E-D6EA-4C95-B217-0866F31E39FF}"/>
              </a:ext>
            </a:extLst>
          </p:cNvPr>
          <p:cNvSpPr>
            <a:spLocks noGrp="1"/>
          </p:cNvSpPr>
          <p:nvPr>
            <p:ph type="dt" sz="half" idx="10"/>
          </p:nvPr>
        </p:nvSpPr>
        <p:spPr/>
        <p:txBody>
          <a:bodyPr/>
          <a:lstStyle/>
          <a:p>
            <a:fld id="{8E5517AC-6AAD-4E19-8AF4-8854A31BEC7C}" type="datetimeFigureOut">
              <a:rPr lang="en-GB" smtClean="0"/>
              <a:t>13/05/2020</a:t>
            </a:fld>
            <a:endParaRPr lang="en-GB"/>
          </a:p>
        </p:txBody>
      </p:sp>
      <p:sp>
        <p:nvSpPr>
          <p:cNvPr id="3" name="Footer Placeholder 2">
            <a:extLst>
              <a:ext uri="{FF2B5EF4-FFF2-40B4-BE49-F238E27FC236}">
                <a16:creationId xmlns:a16="http://schemas.microsoft.com/office/drawing/2014/main" id="{56B047B8-7A62-4A62-9ECB-BDC812B9B86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B103FDF-E6C3-4C49-9EDE-BFC56ECD33B4}"/>
              </a:ext>
            </a:extLst>
          </p:cNvPr>
          <p:cNvSpPr>
            <a:spLocks noGrp="1"/>
          </p:cNvSpPr>
          <p:nvPr>
            <p:ph type="sldNum" sz="quarter" idx="12"/>
          </p:nvPr>
        </p:nvSpPr>
        <p:spPr/>
        <p:txBody>
          <a:bodyPr/>
          <a:lstStyle/>
          <a:p>
            <a:fld id="{7B91F13C-1530-46D4-A85D-4248002BA052}" type="slidenum">
              <a:rPr lang="en-GB" smtClean="0"/>
              <a:t>‹#›</a:t>
            </a:fld>
            <a:endParaRPr lang="en-GB"/>
          </a:p>
        </p:txBody>
      </p:sp>
    </p:spTree>
    <p:extLst>
      <p:ext uri="{BB962C8B-B14F-4D97-AF65-F5344CB8AC3E}">
        <p14:creationId xmlns:p14="http://schemas.microsoft.com/office/powerpoint/2010/main" val="1884786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8BE9E-7FA6-48A7-A531-4A426905B5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B0B001B-3DD1-490B-A497-9722AA3542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859DA12-D62B-46F8-BB42-3C0293E813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BB49A1-45C9-483C-A4AD-D3D0929D001E}"/>
              </a:ext>
            </a:extLst>
          </p:cNvPr>
          <p:cNvSpPr>
            <a:spLocks noGrp="1"/>
          </p:cNvSpPr>
          <p:nvPr>
            <p:ph type="dt" sz="half" idx="10"/>
          </p:nvPr>
        </p:nvSpPr>
        <p:spPr/>
        <p:txBody>
          <a:bodyPr/>
          <a:lstStyle/>
          <a:p>
            <a:fld id="{8E5517AC-6AAD-4E19-8AF4-8854A31BEC7C}" type="datetimeFigureOut">
              <a:rPr lang="en-GB" smtClean="0"/>
              <a:t>13/05/2020</a:t>
            </a:fld>
            <a:endParaRPr lang="en-GB"/>
          </a:p>
        </p:txBody>
      </p:sp>
      <p:sp>
        <p:nvSpPr>
          <p:cNvPr id="6" name="Footer Placeholder 5">
            <a:extLst>
              <a:ext uri="{FF2B5EF4-FFF2-40B4-BE49-F238E27FC236}">
                <a16:creationId xmlns:a16="http://schemas.microsoft.com/office/drawing/2014/main" id="{630613A6-593A-4436-A27B-2949891F33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0B3BAE-B41C-45E1-A8CA-079390589E86}"/>
              </a:ext>
            </a:extLst>
          </p:cNvPr>
          <p:cNvSpPr>
            <a:spLocks noGrp="1"/>
          </p:cNvSpPr>
          <p:nvPr>
            <p:ph type="sldNum" sz="quarter" idx="12"/>
          </p:nvPr>
        </p:nvSpPr>
        <p:spPr/>
        <p:txBody>
          <a:bodyPr/>
          <a:lstStyle/>
          <a:p>
            <a:fld id="{7B91F13C-1530-46D4-A85D-4248002BA052}" type="slidenum">
              <a:rPr lang="en-GB" smtClean="0"/>
              <a:t>‹#›</a:t>
            </a:fld>
            <a:endParaRPr lang="en-GB"/>
          </a:p>
        </p:txBody>
      </p:sp>
    </p:spTree>
    <p:extLst>
      <p:ext uri="{BB962C8B-B14F-4D97-AF65-F5344CB8AC3E}">
        <p14:creationId xmlns:p14="http://schemas.microsoft.com/office/powerpoint/2010/main" val="1158147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5D333-CF09-4229-985A-034CE5807D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97A5246-62D6-4453-9CA6-7ADEEF6649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C949B49-C91B-46EF-994A-258D4DF3E0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10096E-5363-451C-B720-4999F286524F}"/>
              </a:ext>
            </a:extLst>
          </p:cNvPr>
          <p:cNvSpPr>
            <a:spLocks noGrp="1"/>
          </p:cNvSpPr>
          <p:nvPr>
            <p:ph type="dt" sz="half" idx="10"/>
          </p:nvPr>
        </p:nvSpPr>
        <p:spPr/>
        <p:txBody>
          <a:bodyPr/>
          <a:lstStyle/>
          <a:p>
            <a:fld id="{8E5517AC-6AAD-4E19-8AF4-8854A31BEC7C}" type="datetimeFigureOut">
              <a:rPr lang="en-GB" smtClean="0"/>
              <a:t>13/05/2020</a:t>
            </a:fld>
            <a:endParaRPr lang="en-GB"/>
          </a:p>
        </p:txBody>
      </p:sp>
      <p:sp>
        <p:nvSpPr>
          <p:cNvPr id="6" name="Footer Placeholder 5">
            <a:extLst>
              <a:ext uri="{FF2B5EF4-FFF2-40B4-BE49-F238E27FC236}">
                <a16:creationId xmlns:a16="http://schemas.microsoft.com/office/drawing/2014/main" id="{1028AEAE-0E4E-4A12-A36C-F6011A15C9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FB1185-F0F8-4C4D-9AB4-20DB0B5DE738}"/>
              </a:ext>
            </a:extLst>
          </p:cNvPr>
          <p:cNvSpPr>
            <a:spLocks noGrp="1"/>
          </p:cNvSpPr>
          <p:nvPr>
            <p:ph type="sldNum" sz="quarter" idx="12"/>
          </p:nvPr>
        </p:nvSpPr>
        <p:spPr/>
        <p:txBody>
          <a:bodyPr/>
          <a:lstStyle/>
          <a:p>
            <a:fld id="{7B91F13C-1530-46D4-A85D-4248002BA052}" type="slidenum">
              <a:rPr lang="en-GB" smtClean="0"/>
              <a:t>‹#›</a:t>
            </a:fld>
            <a:endParaRPr lang="en-GB"/>
          </a:p>
        </p:txBody>
      </p:sp>
    </p:spTree>
    <p:extLst>
      <p:ext uri="{BB962C8B-B14F-4D97-AF65-F5344CB8AC3E}">
        <p14:creationId xmlns:p14="http://schemas.microsoft.com/office/powerpoint/2010/main" val="83976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710714-C3F5-4A8B-8FAD-90A1FE6B85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1A86DE9-A035-44E3-994E-F2E19B2027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A9C871-28EC-4069-8CAE-52FFED5466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517AC-6AAD-4E19-8AF4-8854A31BEC7C}" type="datetimeFigureOut">
              <a:rPr lang="en-GB" smtClean="0"/>
              <a:t>13/05/2020</a:t>
            </a:fld>
            <a:endParaRPr lang="en-GB"/>
          </a:p>
        </p:txBody>
      </p:sp>
      <p:sp>
        <p:nvSpPr>
          <p:cNvPr id="5" name="Footer Placeholder 4">
            <a:extLst>
              <a:ext uri="{FF2B5EF4-FFF2-40B4-BE49-F238E27FC236}">
                <a16:creationId xmlns:a16="http://schemas.microsoft.com/office/drawing/2014/main" id="{8AAA8CCD-3631-4CE6-993F-186CAB9D7D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8D704D7-12C7-4672-B58D-8A81C7B941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1F13C-1530-46D4-A85D-4248002BA052}" type="slidenum">
              <a:rPr lang="en-GB" smtClean="0"/>
              <a:t>‹#›</a:t>
            </a:fld>
            <a:endParaRPr lang="en-GB"/>
          </a:p>
        </p:txBody>
      </p:sp>
    </p:spTree>
    <p:extLst>
      <p:ext uri="{BB962C8B-B14F-4D97-AF65-F5344CB8AC3E}">
        <p14:creationId xmlns:p14="http://schemas.microsoft.com/office/powerpoint/2010/main" val="1020245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GvTcpfSnOM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GvTcpfSnOM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E5CE6-3691-48CF-BC7F-088135A8BC89}"/>
              </a:ext>
            </a:extLst>
          </p:cNvPr>
          <p:cNvSpPr>
            <a:spLocks noGrp="1"/>
          </p:cNvSpPr>
          <p:nvPr>
            <p:ph type="ctrTitle"/>
          </p:nvPr>
        </p:nvSpPr>
        <p:spPr/>
        <p:txBody>
          <a:bodyPr/>
          <a:lstStyle/>
          <a:p>
            <a:r>
              <a:rPr lang="en-GB" b="1" dirty="0"/>
              <a:t>Maths – Week 3</a:t>
            </a:r>
          </a:p>
        </p:txBody>
      </p:sp>
      <p:sp>
        <p:nvSpPr>
          <p:cNvPr id="3" name="Subtitle 2">
            <a:extLst>
              <a:ext uri="{FF2B5EF4-FFF2-40B4-BE49-F238E27FC236}">
                <a16:creationId xmlns:a16="http://schemas.microsoft.com/office/drawing/2014/main" id="{58148F83-E9B8-4B37-B291-70500F444BC9}"/>
              </a:ext>
            </a:extLst>
          </p:cNvPr>
          <p:cNvSpPr>
            <a:spLocks noGrp="1"/>
          </p:cNvSpPr>
          <p:nvPr>
            <p:ph type="subTitle" idx="1"/>
          </p:nvPr>
        </p:nvSpPr>
        <p:spPr/>
        <p:txBody>
          <a:bodyPr>
            <a:normAutofit/>
          </a:bodyPr>
          <a:lstStyle/>
          <a:p>
            <a:r>
              <a:rPr lang="en-GB" dirty="0"/>
              <a:t>Monday 8</a:t>
            </a:r>
            <a:r>
              <a:rPr lang="en-GB" baseline="30000" dirty="0"/>
              <a:t>th</a:t>
            </a:r>
            <a:r>
              <a:rPr lang="en-GB" dirty="0"/>
              <a:t> June</a:t>
            </a:r>
          </a:p>
          <a:p>
            <a:endParaRPr lang="en-GB" dirty="0"/>
          </a:p>
          <a:p>
            <a:r>
              <a:rPr lang="en-GB" dirty="0"/>
              <a:t>Lesson Objective: Counting by 2’s</a:t>
            </a:r>
          </a:p>
        </p:txBody>
      </p:sp>
    </p:spTree>
    <p:extLst>
      <p:ext uri="{BB962C8B-B14F-4D97-AF65-F5344CB8AC3E}">
        <p14:creationId xmlns:p14="http://schemas.microsoft.com/office/powerpoint/2010/main" val="801450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B4D86-75BF-4F78-953E-EAD248CFD36F}"/>
              </a:ext>
            </a:extLst>
          </p:cNvPr>
          <p:cNvSpPr>
            <a:spLocks noGrp="1"/>
          </p:cNvSpPr>
          <p:nvPr>
            <p:ph type="title"/>
          </p:nvPr>
        </p:nvSpPr>
        <p:spPr>
          <a:xfrm>
            <a:off x="838200" y="55493"/>
            <a:ext cx="10515600" cy="1325563"/>
          </a:xfrm>
        </p:spPr>
        <p:txBody>
          <a:bodyPr/>
          <a:lstStyle/>
          <a:p>
            <a:r>
              <a:rPr lang="en-GB" b="1" dirty="0"/>
              <a:t>Lesson 1 - Parent notes</a:t>
            </a:r>
          </a:p>
        </p:txBody>
      </p:sp>
      <p:sp>
        <p:nvSpPr>
          <p:cNvPr id="3" name="Content Placeholder 2">
            <a:extLst>
              <a:ext uri="{FF2B5EF4-FFF2-40B4-BE49-F238E27FC236}">
                <a16:creationId xmlns:a16="http://schemas.microsoft.com/office/drawing/2014/main" id="{71A978B1-8666-44F2-880B-9E31EA02635A}"/>
              </a:ext>
            </a:extLst>
          </p:cNvPr>
          <p:cNvSpPr>
            <a:spLocks noGrp="1"/>
          </p:cNvSpPr>
          <p:nvPr>
            <p:ph idx="1"/>
          </p:nvPr>
        </p:nvSpPr>
        <p:spPr>
          <a:xfrm>
            <a:off x="838200" y="1150376"/>
            <a:ext cx="10515600" cy="4351338"/>
          </a:xfrm>
        </p:spPr>
        <p:txBody>
          <a:bodyPr/>
          <a:lstStyle/>
          <a:p>
            <a:r>
              <a:rPr lang="en-GB" dirty="0"/>
              <a:t>Counting in 2s is a useful skill to practise as this will help your child for the transition to year 1.</a:t>
            </a:r>
          </a:p>
          <a:p>
            <a:r>
              <a:rPr lang="en-GB" dirty="0"/>
              <a:t>Here is a fun song to listen to a few times which hopefully will enable your child to recite counting in 2’s! </a:t>
            </a:r>
            <a:r>
              <a:rPr lang="en-GB" dirty="0">
                <a:hlinkClick r:id="rId2"/>
              </a:rPr>
              <a:t>https://www.youtube.com/watch?v=GvTcpfSnOMQ</a:t>
            </a:r>
            <a:endParaRPr lang="en-GB" dirty="0"/>
          </a:p>
        </p:txBody>
      </p:sp>
      <p:pic>
        <p:nvPicPr>
          <p:cNvPr id="6" name="Picture 5">
            <a:extLst>
              <a:ext uri="{FF2B5EF4-FFF2-40B4-BE49-F238E27FC236}">
                <a16:creationId xmlns:a16="http://schemas.microsoft.com/office/drawing/2014/main" id="{C0353726-C1E7-437F-9594-5AA61C0288CC}"/>
              </a:ext>
            </a:extLst>
          </p:cNvPr>
          <p:cNvPicPr>
            <a:picLocks noChangeAspect="1"/>
          </p:cNvPicPr>
          <p:nvPr/>
        </p:nvPicPr>
        <p:blipFill>
          <a:blip r:embed="rId3"/>
          <a:stretch>
            <a:fillRect/>
          </a:stretch>
        </p:blipFill>
        <p:spPr>
          <a:xfrm>
            <a:off x="3117677" y="3549682"/>
            <a:ext cx="5956646" cy="3046915"/>
          </a:xfrm>
          <a:prstGeom prst="rect">
            <a:avLst/>
          </a:prstGeom>
        </p:spPr>
      </p:pic>
    </p:spTree>
    <p:extLst>
      <p:ext uri="{BB962C8B-B14F-4D97-AF65-F5344CB8AC3E}">
        <p14:creationId xmlns:p14="http://schemas.microsoft.com/office/powerpoint/2010/main" val="899283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B4D86-75BF-4F78-953E-EAD248CFD36F}"/>
              </a:ext>
            </a:extLst>
          </p:cNvPr>
          <p:cNvSpPr>
            <a:spLocks noGrp="1"/>
          </p:cNvSpPr>
          <p:nvPr>
            <p:ph type="title"/>
          </p:nvPr>
        </p:nvSpPr>
        <p:spPr>
          <a:xfrm>
            <a:off x="838200" y="55493"/>
            <a:ext cx="10515600" cy="1325563"/>
          </a:xfrm>
        </p:spPr>
        <p:txBody>
          <a:bodyPr/>
          <a:lstStyle/>
          <a:p>
            <a:r>
              <a:rPr lang="en-GB" b="1" dirty="0"/>
              <a:t>Parent notes</a:t>
            </a:r>
          </a:p>
        </p:txBody>
      </p:sp>
      <p:sp>
        <p:nvSpPr>
          <p:cNvPr id="3" name="Content Placeholder 2">
            <a:extLst>
              <a:ext uri="{FF2B5EF4-FFF2-40B4-BE49-F238E27FC236}">
                <a16:creationId xmlns:a16="http://schemas.microsoft.com/office/drawing/2014/main" id="{71A978B1-8666-44F2-880B-9E31EA02635A}"/>
              </a:ext>
            </a:extLst>
          </p:cNvPr>
          <p:cNvSpPr>
            <a:spLocks noGrp="1"/>
          </p:cNvSpPr>
          <p:nvPr>
            <p:ph idx="1"/>
          </p:nvPr>
        </p:nvSpPr>
        <p:spPr>
          <a:xfrm>
            <a:off x="838200" y="1150376"/>
            <a:ext cx="10515600" cy="4351338"/>
          </a:xfrm>
        </p:spPr>
        <p:txBody>
          <a:bodyPr/>
          <a:lstStyle/>
          <a:p>
            <a:r>
              <a:rPr lang="en-GB" dirty="0"/>
              <a:t>Counting in 2s is a useful skill to practise as this will help your child for the transition to year 1.</a:t>
            </a:r>
          </a:p>
          <a:p>
            <a:r>
              <a:rPr lang="en-GB" dirty="0"/>
              <a:t>Here is a fun song to listen to a few times which hopefully will enable your child to recite counting in 2’s! </a:t>
            </a:r>
            <a:r>
              <a:rPr lang="en-GB" dirty="0">
                <a:hlinkClick r:id="rId2"/>
              </a:rPr>
              <a:t>https://www.youtube.com/watch?v=GvTcpfSnOMQ</a:t>
            </a:r>
            <a:endParaRPr lang="en-GB" dirty="0"/>
          </a:p>
          <a:p>
            <a:r>
              <a:rPr lang="en-GB" dirty="0"/>
              <a:t>As well as reciting from 2 to 10, and then 2 – 20, could you explore objects such as toys or colour blocks and arrange them in groups of 2, then count them (pairs of socks are good for this – how many socks? Can you count them in 2s?</a:t>
            </a:r>
          </a:p>
        </p:txBody>
      </p:sp>
      <p:pic>
        <p:nvPicPr>
          <p:cNvPr id="4" name="Picture 3">
            <a:extLst>
              <a:ext uri="{FF2B5EF4-FFF2-40B4-BE49-F238E27FC236}">
                <a16:creationId xmlns:a16="http://schemas.microsoft.com/office/drawing/2014/main" id="{A7BC9178-DBA2-4345-9F8D-7CB88FBD1CF2}"/>
              </a:ext>
            </a:extLst>
          </p:cNvPr>
          <p:cNvPicPr>
            <a:picLocks noChangeAspect="1"/>
          </p:cNvPicPr>
          <p:nvPr/>
        </p:nvPicPr>
        <p:blipFill>
          <a:blip r:embed="rId3"/>
          <a:stretch>
            <a:fillRect/>
          </a:stretch>
        </p:blipFill>
        <p:spPr>
          <a:xfrm>
            <a:off x="3872803" y="4935990"/>
            <a:ext cx="4446393" cy="1660607"/>
          </a:xfrm>
          <a:prstGeom prst="rect">
            <a:avLst/>
          </a:prstGeom>
        </p:spPr>
      </p:pic>
    </p:spTree>
    <p:extLst>
      <p:ext uri="{BB962C8B-B14F-4D97-AF65-F5344CB8AC3E}">
        <p14:creationId xmlns:p14="http://schemas.microsoft.com/office/powerpoint/2010/main" val="4185507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62458-7EB6-4A78-855A-C9D455423650}"/>
              </a:ext>
            </a:extLst>
          </p:cNvPr>
          <p:cNvSpPr>
            <a:spLocks noGrp="1"/>
          </p:cNvSpPr>
          <p:nvPr>
            <p:ph type="title"/>
          </p:nvPr>
        </p:nvSpPr>
        <p:spPr/>
        <p:txBody>
          <a:bodyPr/>
          <a:lstStyle/>
          <a:p>
            <a:r>
              <a:rPr lang="en-GB" b="1" dirty="0"/>
              <a:t>Activities over the next week. These can be completed through your child’s play. </a:t>
            </a:r>
          </a:p>
        </p:txBody>
      </p:sp>
      <p:sp>
        <p:nvSpPr>
          <p:cNvPr id="3" name="Content Placeholder 2">
            <a:extLst>
              <a:ext uri="{FF2B5EF4-FFF2-40B4-BE49-F238E27FC236}">
                <a16:creationId xmlns:a16="http://schemas.microsoft.com/office/drawing/2014/main" id="{89D05469-E02C-453D-993F-4BC1C1FAC73C}"/>
              </a:ext>
            </a:extLst>
          </p:cNvPr>
          <p:cNvSpPr>
            <a:spLocks noGrp="1"/>
          </p:cNvSpPr>
          <p:nvPr>
            <p:ph idx="1"/>
          </p:nvPr>
        </p:nvSpPr>
        <p:spPr/>
        <p:txBody>
          <a:bodyPr>
            <a:normAutofit/>
          </a:bodyPr>
          <a:lstStyle/>
          <a:p>
            <a:r>
              <a:rPr lang="en-GB" dirty="0"/>
              <a:t>Counting socks/blocks/toys etc. in 2’s</a:t>
            </a:r>
          </a:p>
          <a:p>
            <a:r>
              <a:rPr lang="en-GB" dirty="0"/>
              <a:t>Drawing numbers with chalks on the ground and hopping – counting in 2s. </a:t>
            </a:r>
          </a:p>
          <a:p>
            <a:r>
              <a:rPr lang="en-GB" dirty="0"/>
              <a:t>Have fun and be practical!</a:t>
            </a:r>
          </a:p>
          <a:p>
            <a:r>
              <a:rPr lang="en-GB" dirty="0"/>
              <a:t>Upload any work to tapestry. </a:t>
            </a:r>
          </a:p>
          <a:p>
            <a:pPr marL="0" indent="0">
              <a:buNone/>
            </a:pPr>
            <a:endParaRPr lang="en-GB" dirty="0"/>
          </a:p>
          <a:p>
            <a:pPr algn="ctr"/>
            <a:r>
              <a:rPr lang="en-GB" b="1" dirty="0">
                <a:solidFill>
                  <a:srgbClr val="FF0000"/>
                </a:solidFill>
                <a:effectLst>
                  <a:outerShdw blurRad="38100" dist="38100" dir="2700000" algn="tl">
                    <a:srgbClr val="000000">
                      <a:alpha val="43137"/>
                    </a:srgbClr>
                  </a:outerShdw>
                </a:effectLst>
              </a:rPr>
              <a:t>See next slide for an overview of the week…</a:t>
            </a:r>
          </a:p>
        </p:txBody>
      </p:sp>
    </p:spTree>
    <p:extLst>
      <p:ext uri="{BB962C8B-B14F-4D97-AF65-F5344CB8AC3E}">
        <p14:creationId xmlns:p14="http://schemas.microsoft.com/office/powerpoint/2010/main" val="3170598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70AEB-C661-4CAD-AF4E-49B31256FFC0}"/>
              </a:ext>
            </a:extLst>
          </p:cNvPr>
          <p:cNvSpPr>
            <a:spLocks noGrp="1"/>
          </p:cNvSpPr>
          <p:nvPr>
            <p:ph type="title"/>
          </p:nvPr>
        </p:nvSpPr>
        <p:spPr/>
        <p:txBody>
          <a:bodyPr/>
          <a:lstStyle/>
          <a:p>
            <a:r>
              <a:rPr lang="en-GB" b="1" dirty="0"/>
              <a:t>Weekly Overview:</a:t>
            </a:r>
          </a:p>
        </p:txBody>
      </p:sp>
      <p:sp>
        <p:nvSpPr>
          <p:cNvPr id="3" name="Content Placeholder 2">
            <a:extLst>
              <a:ext uri="{FF2B5EF4-FFF2-40B4-BE49-F238E27FC236}">
                <a16:creationId xmlns:a16="http://schemas.microsoft.com/office/drawing/2014/main" id="{35A6D598-0B72-408E-AC87-3C2B1E8B93A8}"/>
              </a:ext>
            </a:extLst>
          </p:cNvPr>
          <p:cNvSpPr>
            <a:spLocks noGrp="1"/>
          </p:cNvSpPr>
          <p:nvPr>
            <p:ph idx="1"/>
          </p:nvPr>
        </p:nvSpPr>
        <p:spPr/>
        <p:txBody>
          <a:bodyPr>
            <a:normAutofit lnSpcReduction="10000"/>
          </a:bodyPr>
          <a:lstStyle/>
          <a:p>
            <a:r>
              <a:rPr lang="en-GB" dirty="0"/>
              <a:t>Monday: Introduction to counting in 2s </a:t>
            </a:r>
          </a:p>
          <a:p>
            <a:r>
              <a:rPr lang="en-GB" dirty="0"/>
              <a:t>Tuesday: Watch the song again, and complete Cut and Stick worksheet </a:t>
            </a:r>
            <a:r>
              <a:rPr lang="en-GB" sz="2000" i="1" dirty="0">
                <a:solidFill>
                  <a:srgbClr val="FF0000"/>
                </a:solidFill>
              </a:rPr>
              <a:t>(If you cannot print, can your child write, cut, stick and make a counting in 2s number line?)</a:t>
            </a:r>
          </a:p>
          <a:p>
            <a:r>
              <a:rPr lang="en-GB" dirty="0"/>
              <a:t>Wednesday: Watch and sing the song. Complete the missing numbers counting in 2s worksheet </a:t>
            </a:r>
            <a:r>
              <a:rPr lang="en-GB" sz="2000" i="1" dirty="0">
                <a:solidFill>
                  <a:srgbClr val="FF0000"/>
                </a:solidFill>
              </a:rPr>
              <a:t>(If you cannot print, look at the sheet on screen with your child and can they tell you the numbers that are missing? Could they draw their own sheet based on what they see?)</a:t>
            </a:r>
          </a:p>
          <a:p>
            <a:r>
              <a:rPr lang="en-GB" dirty="0"/>
              <a:t>Thursday: Counting in 2s – Noah’s Ark. Open the PowerPoint for instructions</a:t>
            </a:r>
          </a:p>
          <a:p>
            <a:r>
              <a:rPr lang="en-GB" dirty="0"/>
              <a:t>Friday: Counting Shoes! Open PowerPoint for instructions.</a:t>
            </a:r>
          </a:p>
        </p:txBody>
      </p:sp>
    </p:spTree>
    <p:extLst>
      <p:ext uri="{BB962C8B-B14F-4D97-AF65-F5344CB8AC3E}">
        <p14:creationId xmlns:p14="http://schemas.microsoft.com/office/powerpoint/2010/main" val="2166378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377</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Maths – Week 3</vt:lpstr>
      <vt:lpstr>Lesson 1 - Parent notes</vt:lpstr>
      <vt:lpstr>Parent notes</vt:lpstr>
      <vt:lpstr>Activities over the next week. These can be completed through your child’s play. </vt:lpstr>
      <vt:lpstr>Weekly Overview: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 Week 3</dc:title>
  <dc:creator>Luke O'Dwyer</dc:creator>
  <cp:lastModifiedBy>Luke O'Dwyer</cp:lastModifiedBy>
  <cp:revision>15</cp:revision>
  <dcterms:created xsi:type="dcterms:W3CDTF">2020-03-24T09:47:50Z</dcterms:created>
  <dcterms:modified xsi:type="dcterms:W3CDTF">2020-05-13T09:36:20Z</dcterms:modified>
</cp:coreProperties>
</file>