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  <p:sldId id="295" r:id="rId5"/>
    <p:sldId id="299" r:id="rId6"/>
    <p:sldId id="297" r:id="rId7"/>
    <p:sldId id="256" r:id="rId8"/>
    <p:sldId id="296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5C767C-AFC4-41F4-8B18-4A6A6FEB6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5318C12-C1D1-4769-B2BD-3C7600BC9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ABAF91-3B17-4ABE-BBDF-CC453E91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1DABC1-B42A-4DC4-9EB0-12879584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1C510AA-BAAE-40CC-B627-F549C3AE8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99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F2C41A-3050-4D38-AFF8-439CD1C8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8D82987-0D39-4D84-AEDA-AD408B8F6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D57A0E-5C98-480C-917B-74710F5C4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C2D414-9183-45D1-A3F9-F6DA3EF3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BC3215-AD6D-47D0-9952-8FD1899C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4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BA5B628-B669-49D5-AF36-AC91CA80D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049CD3D-A989-4B2F-9160-EDF328703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310E66-70FA-4C90-84A3-5E4D8FB1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F07D9A-EDF0-4B1B-8CF5-8C762D5B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83454D-A8E9-4B17-AF74-EED58ABD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47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843807-3D05-4B4A-AC9D-FD5269FF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6484A6-338A-482B-AA73-B1DC72667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46B569-882E-44EE-A757-EA227D02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58D205-ABA9-40FF-88D7-30626792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6BAF18-8750-473B-832D-08CD327D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3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513988-A4F7-46B0-99D4-25CE4A05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8579825-0FB6-4360-87A9-41DC6B5D1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792D41-2DD9-4C96-8AD3-E8F8F1D0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6395E4-9969-44E1-A5CA-6895BA19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2B1365-F4E6-4FAB-BAA9-0423B6515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12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F1DE7A-1DCA-40DC-B6F8-7A0EDABF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CC6ADF-B9A1-496A-A514-697CBEFD1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5018106-8D15-4F7B-BC84-87E9D0DB0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2806E65-FE83-4BF6-BDDC-21282FE3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696502-51A9-4AB7-AA77-03A341622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338976-0622-4838-AF36-038ADF21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8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8BA041-0C73-444B-8BF0-008F2754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8EA13BD-687A-43AF-B978-9015D9B80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67CF1AA-7ACD-4F52-BF6B-64FA3EA8A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27ABEE9-0120-4349-9CF2-F7EB668F2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3FD2EBF-1754-49C4-AE9E-A48440915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78D2854-DE46-4DC9-8ABF-21A82B7C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7018B59-352D-407D-B31D-2E6C06EDB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7AFA79D-3A9D-451E-BC62-E4D0F923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9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A4D4A3-04DD-4FFE-BD0A-54AFF716C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B996BF-E54C-4A13-A1C4-C6CA30D91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B7E8816-128F-43C7-BDDE-980E78D4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280A03-5D62-4404-86A7-4C3B35B0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5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5236940-C56A-4DDD-AA13-D87F78611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9213402-9951-4BD6-B2B5-8532A35A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BDC3CC-5EAD-45B9-9D8D-00C58F4A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1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73913B-6974-49CE-8983-D6E058D09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61A2F9-D52F-4B1A-A989-25B79F6C8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2AC62A-AE32-4167-9D40-645595CEF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282A45-8FB1-4BE2-92AB-DA852234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84EA16D-69B0-443F-BCD8-5F18F03F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DDF79A5-66D1-4DD7-BA42-6E61189D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48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F99FB1-547D-4E52-AAC1-CCC87986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7B23D6D-B276-46ED-A219-D78FE2E3C6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0691649-900A-430C-9E29-6AB65D843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C869574-8AC8-4BFC-8B0F-C360EDF0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1E16E57-0B50-4793-A8A1-4DF3A83D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F29FCD1-890B-4289-B90C-3796668C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5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1EC988A-BD72-41FE-8E34-92F2EC2B5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96DE55-112B-44D1-B353-3B1F6E71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7E9C19-7362-46F1-8285-6E987D323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90DA7-11E8-474B-8952-BCBA3140FF1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EBD1B6-2FFB-4A7C-B8E4-BBC3AEAB1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FEBFCA-3DB9-484A-B91C-DAE69D93F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4F12B-6C11-4624-8891-59556FC31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7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13" y="244637"/>
            <a:ext cx="11627429" cy="1325563"/>
          </a:xfrm>
        </p:spPr>
        <p:txBody>
          <a:bodyPr>
            <a:norm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</a:t>
            </a:r>
            <a:r>
              <a:rPr lang="en-GB" b="1" u="sng" dirty="0" smtClean="0">
                <a:latin typeface="Century Gothic" panose="020B0502020202020204" pitchFamily="34" charset="0"/>
              </a:rPr>
              <a:t>29/6/20</a:t>
            </a:r>
            <a:r>
              <a:rPr lang="en-GB" b="1" u="sng" dirty="0">
                <a:latin typeface="Century Gothic" panose="020B0502020202020204" pitchFamily="34" charset="0"/>
              </a:rPr>
              <a:t/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sz="2700" dirty="0">
                <a:latin typeface="Century Gothic" panose="020B0502020202020204" pitchFamily="34" charset="0"/>
              </a:rPr>
              <a:t>How to spell words </a:t>
            </a:r>
            <a:r>
              <a:rPr lang="en-GB" sz="2700" dirty="0" smtClean="0">
                <a:latin typeface="Century Gothic" panose="020B0502020202020204" pitchFamily="34" charset="0"/>
              </a:rPr>
              <a:t>with silent letters.</a:t>
            </a:r>
            <a:endParaRPr lang="en-GB" sz="2700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40" y="1759929"/>
            <a:ext cx="8210054" cy="4460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 Spellings </a:t>
            </a:r>
          </a:p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Test: </a:t>
            </a:r>
            <a:r>
              <a:rPr lang="en-GB" sz="1600" dirty="0">
                <a:latin typeface="Century Gothic" panose="020B0502020202020204" pitchFamily="34" charset="0"/>
              </a:rPr>
              <a:t>Spelling words for </a:t>
            </a:r>
            <a:r>
              <a:rPr lang="en-GB" sz="1600" dirty="0" err="1">
                <a:latin typeface="Century Gothic" panose="020B0502020202020204" pitchFamily="34" charset="0"/>
              </a:rPr>
              <a:t>Wk</a:t>
            </a:r>
            <a:r>
              <a:rPr lang="en-GB" sz="1600" dirty="0">
                <a:latin typeface="Century Gothic" panose="020B0502020202020204" pitchFamily="34" charset="0"/>
              </a:rPr>
              <a:t> </a:t>
            </a:r>
            <a:r>
              <a:rPr lang="en-GB" sz="1600" dirty="0" smtClean="0">
                <a:latin typeface="Century Gothic" panose="020B0502020202020204" pitchFamily="34" charset="0"/>
              </a:rPr>
              <a:t>4. </a:t>
            </a:r>
            <a:r>
              <a:rPr lang="en-GB" sz="1600" dirty="0">
                <a:latin typeface="Century Gothic" panose="020B0502020202020204" pitchFamily="34" charset="0"/>
              </a:rPr>
              <a:t>Words ending in suffix ‘</a:t>
            </a:r>
            <a:r>
              <a:rPr lang="en-GB" sz="1600" dirty="0" err="1">
                <a:latin typeface="Century Gothic" panose="020B0502020202020204" pitchFamily="34" charset="0"/>
              </a:rPr>
              <a:t>ture</a:t>
            </a:r>
            <a:r>
              <a:rPr lang="en-GB" sz="1600" dirty="0">
                <a:latin typeface="Century Gothic" panose="020B0502020202020204" pitchFamily="34" charset="0"/>
              </a:rPr>
              <a:t>’.</a:t>
            </a:r>
          </a:p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Learn: </a:t>
            </a:r>
            <a:r>
              <a:rPr lang="en-GB" sz="1600" dirty="0">
                <a:latin typeface="Century Gothic" panose="020B0502020202020204" pitchFamily="34" charset="0"/>
              </a:rPr>
              <a:t>Spelling words for </a:t>
            </a:r>
            <a:r>
              <a:rPr lang="en-GB" sz="1600" dirty="0" err="1">
                <a:latin typeface="Century Gothic" panose="020B0502020202020204" pitchFamily="34" charset="0"/>
              </a:rPr>
              <a:t>Wk</a:t>
            </a:r>
            <a:r>
              <a:rPr lang="en-GB" sz="1600" dirty="0">
                <a:latin typeface="Century Gothic" panose="020B0502020202020204" pitchFamily="34" charset="0"/>
              </a:rPr>
              <a:t> </a:t>
            </a:r>
            <a:r>
              <a:rPr lang="en-GB" sz="1600" dirty="0" smtClean="0">
                <a:latin typeface="Century Gothic" panose="020B0502020202020204" pitchFamily="34" charset="0"/>
              </a:rPr>
              <a:t>5 </a:t>
            </a:r>
            <a:r>
              <a:rPr lang="en-GB" sz="1600" dirty="0">
                <a:latin typeface="Century Gothic" panose="020B0502020202020204" pitchFamily="34" charset="0"/>
              </a:rPr>
              <a:t>, words </a:t>
            </a:r>
            <a:r>
              <a:rPr lang="en-GB" sz="1600" dirty="0" smtClean="0">
                <a:latin typeface="Century Gothic" panose="020B0502020202020204" pitchFamily="34" charset="0"/>
              </a:rPr>
              <a:t>with silent letters.</a:t>
            </a:r>
            <a:endParaRPr lang="en-GB" sz="1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600" dirty="0">
                <a:latin typeface="Century Gothic" panose="020B0502020202020204" pitchFamily="34" charset="0"/>
              </a:rPr>
              <a:t>. View the spelling rule PowerPoint on the website page.</a:t>
            </a:r>
          </a:p>
          <a:p>
            <a:pPr marL="0" indent="0">
              <a:buNone/>
            </a:pPr>
            <a:r>
              <a:rPr lang="en-GB" sz="1600" dirty="0">
                <a:latin typeface="Century Gothic" panose="020B0502020202020204" pitchFamily="34" charset="0"/>
              </a:rPr>
              <a:t>           Have fun with the wordsearch.  </a:t>
            </a:r>
          </a:p>
          <a:p>
            <a:pPr marL="0" indent="0">
              <a:buNone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600" dirty="0">
                <a:latin typeface="Century Gothic" panose="020B0502020202020204" pitchFamily="34" charset="0"/>
              </a:rPr>
              <a:t>Choose interesting activities from the ‘challenge’ to help learn your spellings:</a:t>
            </a:r>
          </a:p>
          <a:p>
            <a:pPr marL="0" indent="0">
              <a:buNone/>
            </a:pPr>
            <a:r>
              <a:rPr lang="en-GB" sz="1600" dirty="0">
                <a:latin typeface="Century Gothic" panose="020B0502020202020204" pitchFamily="34" charset="0"/>
              </a:rPr>
              <a:t>Make up a wordsearch; write the words in rainbow;  write your spellings into a layer of sand or flour; use a ball or balloon to throw and say each letter in turn, write spellings in a pyramid.</a:t>
            </a:r>
          </a:p>
          <a:p>
            <a:pPr marL="0" indent="0">
              <a:buNone/>
            </a:pPr>
            <a:r>
              <a:rPr lang="en-GB" sz="1600" dirty="0">
                <a:latin typeface="Century Gothic" panose="020B0502020202020204" pitchFamily="34" charset="0"/>
              </a:rPr>
              <a:t>You could also take the opportunity to practise your </a:t>
            </a:r>
            <a:r>
              <a:rPr lang="en-GB" sz="1600" b="1" dirty="0">
                <a:latin typeface="Century Gothic" panose="020B0502020202020204" pitchFamily="34" charset="0"/>
              </a:rPr>
              <a:t>best handwriting </a:t>
            </a:r>
            <a:r>
              <a:rPr lang="en-GB" sz="1600" dirty="0">
                <a:latin typeface="Century Gothic" panose="020B0502020202020204" pitchFamily="34" charset="0"/>
              </a:rPr>
              <a:t>by creating sentences that include your spellings.</a:t>
            </a:r>
          </a:p>
          <a:p>
            <a:pPr marL="0" indent="0">
              <a:buNone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16BD24E-D04E-4BDE-8711-E163A9F44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3294" y="1570200"/>
            <a:ext cx="1609725" cy="4991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465" y="1352196"/>
            <a:ext cx="3896269" cy="520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43002" y="3077015"/>
            <a:ext cx="6266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Spelling support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Can you find this week’s spellings in the word search?</a:t>
            </a:r>
          </a:p>
          <a:p>
            <a:endParaRPr lang="en-GB" dirty="0"/>
          </a:p>
          <a:p>
            <a:r>
              <a:rPr lang="en-GB" dirty="0"/>
              <a:t>Write some sentences using these words.</a:t>
            </a:r>
          </a:p>
          <a:p>
            <a:endParaRPr lang="en-GB" dirty="0"/>
          </a:p>
          <a:p>
            <a:r>
              <a:rPr lang="en-GB" dirty="0"/>
              <a:t>Try making your own word search up using the spellings.</a:t>
            </a:r>
          </a:p>
          <a:p>
            <a:endParaRPr lang="en-GB" dirty="0"/>
          </a:p>
          <a:p>
            <a:r>
              <a:rPr lang="en-GB" dirty="0"/>
              <a:t>See if someone in your house can complete it.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736" b="28026"/>
          <a:stretch/>
        </p:blipFill>
        <p:spPr>
          <a:xfrm>
            <a:off x="0" y="298832"/>
            <a:ext cx="6061070" cy="67656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1763" t="71205" r="10666"/>
          <a:stretch/>
        </p:blipFill>
        <p:spPr>
          <a:xfrm>
            <a:off x="6061070" y="298832"/>
            <a:ext cx="6058215" cy="262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4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465" y="634181"/>
            <a:ext cx="115774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Precursive 6" panose="03050602040000000000" pitchFamily="66" charset="0"/>
              </a:rPr>
              <a:t>Over the next two weeks, we are going to learn about the history of our local area - Wadebridge.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We live in a very interesting place so there is lots to discover.  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Last week, you wrote a lovely information text about plants and animals and this week you will gather information and then next week produce a beautifully written and illustrated information text.  It could be in the form of an iPad presentation, leaflet or booklet about Wadebridge and its rich history.</a:t>
            </a:r>
            <a:endParaRPr lang="en-GB" dirty="0">
              <a:latin typeface="CCW Precursive 6" panose="03050602040000000000" pitchFamily="66" charset="0"/>
            </a:endParaRPr>
          </a:p>
        </p:txBody>
      </p:sp>
      <p:pic>
        <p:nvPicPr>
          <p:cNvPr id="1026" name="Picture 2" descr="Wadebridge High Resolution Stock Photography and Images - Alam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" t="-51769" r="631" b="11670"/>
          <a:stretch/>
        </p:blipFill>
        <p:spPr bwMode="auto">
          <a:xfrm>
            <a:off x="435077" y="2227496"/>
            <a:ext cx="3845900" cy="396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ome Early Lines – Bodmin &amp; Wenford Railway &amp; Bodmin &amp; Wadebridg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587" y="3729928"/>
            <a:ext cx="3566729" cy="24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amel Trail - Wikipe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446" y="3729928"/>
            <a:ext cx="3655016" cy="24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21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981" y="1502688"/>
            <a:ext cx="11813458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Precursive 6" panose="03050602040000000000" pitchFamily="66" charset="0"/>
              </a:rPr>
              <a:t>Dear Children,</a:t>
            </a: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To start you off, if you are able to go out and about and find some local history, here is a little treasure hunt for you to do.</a:t>
            </a: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Can you find </a:t>
            </a:r>
            <a:r>
              <a:rPr lang="en-GB" dirty="0" smtClean="0">
                <a:latin typeface="CCW Precursive 6" panose="03050602040000000000" pitchFamily="66" charset="0"/>
              </a:rPr>
              <a:t>the answers to these questions …</a:t>
            </a: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(Tip Read all the clues first so you can plan your route!)</a:t>
            </a:r>
            <a:endParaRPr lang="en-GB" dirty="0" smtClean="0">
              <a:solidFill>
                <a:srgbClr val="FF0000"/>
              </a:solidFill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1.When </a:t>
            </a:r>
            <a:r>
              <a:rPr lang="en-GB" dirty="0" smtClean="0">
                <a:latin typeface="CCW Precursive 6" panose="03050602040000000000" pitchFamily="66" charset="0"/>
              </a:rPr>
              <a:t>was the old bridge built and who built it?  </a:t>
            </a:r>
            <a:r>
              <a:rPr lang="en-GB" sz="1400" dirty="0" smtClean="0">
                <a:latin typeface="CCW Precursive 6" panose="03050602040000000000" pitchFamily="66" charset="0"/>
              </a:rPr>
              <a:t>(</a:t>
            </a:r>
            <a:r>
              <a:rPr lang="en-GB" sz="1400" dirty="0" err="1" smtClean="0">
                <a:latin typeface="CCW Precursive 6" panose="03050602040000000000" pitchFamily="66" charset="0"/>
              </a:rPr>
              <a:t>Clue:You</a:t>
            </a:r>
            <a:r>
              <a:rPr lang="en-GB" sz="1400" dirty="0" smtClean="0">
                <a:latin typeface="CCW Precursive 6" panose="03050602040000000000" pitchFamily="66" charset="0"/>
              </a:rPr>
              <a:t> will need to look at the end of the old bridge)</a:t>
            </a: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2.How </a:t>
            </a:r>
            <a:r>
              <a:rPr lang="en-GB" dirty="0" smtClean="0">
                <a:latin typeface="CCW Precursive 6" panose="03050602040000000000" pitchFamily="66" charset="0"/>
              </a:rPr>
              <a:t>many arches does it have now?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3.Where </a:t>
            </a:r>
            <a:r>
              <a:rPr lang="en-GB" dirty="0" smtClean="0">
                <a:latin typeface="CCW Precursive 6" panose="03050602040000000000" pitchFamily="66" charset="0"/>
              </a:rPr>
              <a:t>is the iron spike on the bridge? </a:t>
            </a:r>
            <a:r>
              <a:rPr lang="en-GB" sz="1400" dirty="0" smtClean="0">
                <a:latin typeface="CCW Precursive 6" panose="03050602040000000000" pitchFamily="66" charset="0"/>
              </a:rPr>
              <a:t>(Can you find out why it was there?)</a:t>
            </a: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4.When </a:t>
            </a:r>
            <a:r>
              <a:rPr lang="en-GB" dirty="0" smtClean="0">
                <a:latin typeface="CCW Precursive 6" panose="03050602040000000000" pitchFamily="66" charset="0"/>
              </a:rPr>
              <a:t>was </a:t>
            </a:r>
            <a:r>
              <a:rPr lang="en-GB" dirty="0" err="1" smtClean="0">
                <a:latin typeface="CCW Precursive 6" panose="03050602040000000000" pitchFamily="66" charset="0"/>
              </a:rPr>
              <a:t>Anneka’s</a:t>
            </a:r>
            <a:r>
              <a:rPr lang="en-GB" dirty="0" smtClean="0">
                <a:latin typeface="CCW Precursive 6" panose="03050602040000000000" pitchFamily="66" charset="0"/>
              </a:rPr>
              <a:t> Bridge built? </a:t>
            </a:r>
            <a:r>
              <a:rPr lang="en-GB" sz="1400" dirty="0" smtClean="0">
                <a:latin typeface="CCW Precursive 6" panose="03050602040000000000" pitchFamily="66" charset="0"/>
              </a:rPr>
              <a:t>(</a:t>
            </a:r>
            <a:r>
              <a:rPr lang="en-GB" sz="1400" dirty="0" err="1" smtClean="0">
                <a:latin typeface="CCW Precursive 6" panose="03050602040000000000" pitchFamily="66" charset="0"/>
              </a:rPr>
              <a:t>Clue:Go</a:t>
            </a:r>
            <a:r>
              <a:rPr lang="en-GB" sz="1400" dirty="0" smtClean="0">
                <a:latin typeface="CCW Precursive 6" panose="03050602040000000000" pitchFamily="66" charset="0"/>
              </a:rPr>
              <a:t> </a:t>
            </a:r>
            <a:r>
              <a:rPr lang="en-GB" sz="1400" dirty="0" smtClean="0">
                <a:latin typeface="CCW Precursive 6" panose="03050602040000000000" pitchFamily="66" charset="0"/>
              </a:rPr>
              <a:t>to </a:t>
            </a:r>
            <a:r>
              <a:rPr lang="en-GB" sz="1400" dirty="0" err="1" smtClean="0">
                <a:latin typeface="CCW Precursive 6" panose="03050602040000000000" pitchFamily="66" charset="0"/>
              </a:rPr>
              <a:t>Anneka’s</a:t>
            </a:r>
            <a:r>
              <a:rPr lang="en-GB" sz="1400" dirty="0" smtClean="0">
                <a:latin typeface="CCW Precursive 6" panose="03050602040000000000" pitchFamily="66" charset="0"/>
              </a:rPr>
              <a:t> bridge)</a:t>
            </a: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5.In </a:t>
            </a:r>
            <a:r>
              <a:rPr lang="en-GB" dirty="0" smtClean="0">
                <a:latin typeface="CCW Precursive 6" panose="03050602040000000000" pitchFamily="66" charset="0"/>
              </a:rPr>
              <a:t>which road is the old station building?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6981" y="406880"/>
            <a:ext cx="1054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30/6/20     Lesson Objective: </a:t>
            </a:r>
            <a:r>
              <a:rPr lang="en-GB" u="sng" dirty="0">
                <a:latin typeface="Century Gothic" panose="020B0502020202020204" pitchFamily="34" charset="0"/>
              </a:rPr>
              <a:t>To research historical information about Wadebridge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290513" y="540435"/>
            <a:ext cx="8479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i="1" dirty="0" smtClean="0">
              <a:solidFill>
                <a:prstClr val="black"/>
              </a:solidFill>
            </a:endParaRPr>
          </a:p>
          <a:p>
            <a:pPr lvl="0"/>
            <a:r>
              <a:rPr lang="en-GB" i="1" dirty="0" smtClean="0">
                <a:solidFill>
                  <a:prstClr val="black"/>
                </a:solidFill>
              </a:rPr>
              <a:t>This </a:t>
            </a:r>
            <a:r>
              <a:rPr lang="en-GB" i="1" dirty="0">
                <a:solidFill>
                  <a:prstClr val="black"/>
                </a:solidFill>
              </a:rPr>
              <a:t>slide is for children who are working from home.</a:t>
            </a:r>
          </a:p>
        </p:txBody>
      </p:sp>
    </p:spTree>
    <p:extLst>
      <p:ext uri="{BB962C8B-B14F-4D97-AF65-F5344CB8AC3E}">
        <p14:creationId xmlns:p14="http://schemas.microsoft.com/office/powerpoint/2010/main" val="16235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73192"/>
            <a:ext cx="11813458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Precursive 6" panose="03050602040000000000" pitchFamily="66" charset="0"/>
              </a:rPr>
              <a:t>6. Who was the architect that designed the Town Hall?</a:t>
            </a:r>
            <a:endParaRPr lang="en-GB" sz="1400" dirty="0" smtClean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7. What stone was laid by Lady </a:t>
            </a:r>
            <a:r>
              <a:rPr lang="en-GB" dirty="0" err="1" smtClean="0">
                <a:latin typeface="CCW Precursive 6" panose="03050602040000000000" pitchFamily="66" charset="0"/>
              </a:rPr>
              <a:t>Robartes</a:t>
            </a:r>
            <a:r>
              <a:rPr lang="en-GB" dirty="0" smtClean="0">
                <a:latin typeface="CCW Precursive 6" panose="03050602040000000000" pitchFamily="66" charset="0"/>
              </a:rPr>
              <a:t> on 1</a:t>
            </a:r>
            <a:r>
              <a:rPr lang="en-GB" baseline="30000" dirty="0" smtClean="0">
                <a:latin typeface="CCW Precursive 6" panose="03050602040000000000" pitchFamily="66" charset="0"/>
              </a:rPr>
              <a:t>st</a:t>
            </a:r>
            <a:r>
              <a:rPr lang="en-GB" dirty="0" smtClean="0">
                <a:latin typeface="CCW Precursive 6" panose="03050602040000000000" pitchFamily="66" charset="0"/>
              </a:rPr>
              <a:t> February 1887?</a:t>
            </a: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8. What date was the Town Hall opened and by whom?</a:t>
            </a:r>
          </a:p>
          <a:p>
            <a:endParaRPr lang="en-GB" sz="1400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9. </a:t>
            </a:r>
            <a:r>
              <a:rPr lang="en-GB" dirty="0" err="1" smtClean="0">
                <a:latin typeface="CCW Precursive 6" panose="03050602040000000000" pitchFamily="66" charset="0"/>
              </a:rPr>
              <a:t>Pridham</a:t>
            </a:r>
            <a:r>
              <a:rPr lang="en-GB" dirty="0" smtClean="0">
                <a:latin typeface="CCW Precursive 6" panose="03050602040000000000" pitchFamily="66" charset="0"/>
              </a:rPr>
              <a:t> House and The Elms are the oldest houses in Wadebridge. Can you find where they are?</a:t>
            </a:r>
            <a:endParaRPr lang="en-GB" sz="1400" dirty="0" smtClean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10.Where is the Wadebridge Reservoir and when was it completed?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11. What does the stone opposite Pod Stores commemorate?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12.How many names are on the War Memorial at Coronation Park?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13.What was the bollard that is now by Julian </a:t>
            </a:r>
            <a:r>
              <a:rPr lang="en-GB" dirty="0" err="1" smtClean="0">
                <a:latin typeface="CCW Precursive 6" panose="03050602040000000000" pitchFamily="66" charset="0"/>
              </a:rPr>
              <a:t>Foye’s</a:t>
            </a:r>
            <a:r>
              <a:rPr lang="en-GB" dirty="0" smtClean="0">
                <a:latin typeface="CCW Precursive 6" panose="03050602040000000000" pitchFamily="66" charset="0"/>
              </a:rPr>
              <a:t> used for?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14.How many windows does </a:t>
            </a:r>
            <a:r>
              <a:rPr lang="en-GB" dirty="0" err="1" smtClean="0">
                <a:latin typeface="CCW Precursive 6" panose="03050602040000000000" pitchFamily="66" charset="0"/>
              </a:rPr>
              <a:t>Gonvena</a:t>
            </a:r>
            <a:r>
              <a:rPr lang="en-GB" dirty="0" smtClean="0">
                <a:latin typeface="CCW Precursive 6" panose="03050602040000000000" pitchFamily="66" charset="0"/>
              </a:rPr>
              <a:t> House have at the front?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>
              <a:latin typeface="CCW Precursive 6" panose="03050602040000000000" pitchFamily="66" charset="0"/>
            </a:endParaRPr>
          </a:p>
          <a:p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6981" y="406880"/>
            <a:ext cx="1054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30/6/20     Lesson Objective: </a:t>
            </a:r>
            <a:r>
              <a:rPr lang="en-GB" u="sng" dirty="0">
                <a:latin typeface="Century Gothic" panose="020B0502020202020204" pitchFamily="34" charset="0"/>
              </a:rPr>
              <a:t>To research historical information about Wadebridge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290513" y="540435"/>
            <a:ext cx="8479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i="1" dirty="0" smtClean="0">
              <a:solidFill>
                <a:prstClr val="black"/>
              </a:solidFill>
            </a:endParaRPr>
          </a:p>
          <a:p>
            <a:pPr lvl="0"/>
            <a:r>
              <a:rPr lang="en-GB" i="1" dirty="0" smtClean="0">
                <a:solidFill>
                  <a:prstClr val="black"/>
                </a:solidFill>
              </a:rPr>
              <a:t>This </a:t>
            </a:r>
            <a:r>
              <a:rPr lang="en-GB" i="1" dirty="0">
                <a:solidFill>
                  <a:prstClr val="black"/>
                </a:solidFill>
              </a:rPr>
              <a:t>slide is for children who are working from home.</a:t>
            </a:r>
          </a:p>
        </p:txBody>
      </p:sp>
    </p:spTree>
    <p:extLst>
      <p:ext uri="{BB962C8B-B14F-4D97-AF65-F5344CB8AC3E}">
        <p14:creationId xmlns:p14="http://schemas.microsoft.com/office/powerpoint/2010/main" val="35488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8" y="0"/>
            <a:ext cx="11813458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i="1" dirty="0" smtClean="0"/>
          </a:p>
          <a:p>
            <a:r>
              <a:rPr lang="en-GB" sz="1600" dirty="0" smtClean="0">
                <a:latin typeface="CCW Precursive 6" panose="03050602040000000000" pitchFamily="66" charset="0"/>
              </a:rPr>
              <a:t>If you are unable to go out and about or are at school then use your </a:t>
            </a:r>
            <a:r>
              <a:rPr lang="en-GB" sz="1600" dirty="0" smtClean="0">
                <a:latin typeface="CCW Precursive 6" panose="03050602040000000000" pitchFamily="66" charset="0"/>
              </a:rPr>
              <a:t>iPads or books </a:t>
            </a:r>
            <a:r>
              <a:rPr lang="en-GB" sz="1600" dirty="0" smtClean="0">
                <a:latin typeface="CCW Precursive 6" panose="03050602040000000000" pitchFamily="66" charset="0"/>
              </a:rPr>
              <a:t>to research the history of Wadebridge.</a:t>
            </a:r>
          </a:p>
          <a:p>
            <a:endParaRPr lang="en-GB" sz="1600" dirty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Can you find out …</a:t>
            </a:r>
          </a:p>
          <a:p>
            <a:endParaRPr lang="en-GB" sz="1600" dirty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When was the old bridge built and who built it?</a:t>
            </a:r>
            <a:endParaRPr lang="en-GB" sz="1600" dirty="0">
              <a:latin typeface="CCW Precursive 6" panose="03050602040000000000" pitchFamily="66" charset="0"/>
            </a:endParaRPr>
          </a:p>
          <a:p>
            <a:endParaRPr lang="en-GB" sz="1600" dirty="0" smtClean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How many arches does it have now? How many did it have originally?</a:t>
            </a:r>
          </a:p>
          <a:p>
            <a:endParaRPr lang="en-GB" sz="1600" dirty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When was </a:t>
            </a:r>
            <a:r>
              <a:rPr lang="en-GB" sz="1600" dirty="0" err="1" smtClean="0">
                <a:latin typeface="CCW Precursive 6" panose="03050602040000000000" pitchFamily="66" charset="0"/>
              </a:rPr>
              <a:t>Anneka’s</a:t>
            </a:r>
            <a:r>
              <a:rPr lang="en-GB" sz="1600" dirty="0" smtClean="0">
                <a:latin typeface="CCW Precursive 6" panose="03050602040000000000" pitchFamily="66" charset="0"/>
              </a:rPr>
              <a:t> Bridge built?</a:t>
            </a:r>
          </a:p>
          <a:p>
            <a:endParaRPr lang="en-GB" sz="1600" dirty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In which road is the old station building?</a:t>
            </a:r>
          </a:p>
          <a:p>
            <a:endParaRPr lang="en-GB" sz="1600" dirty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When was the railway through Wadebridge built?</a:t>
            </a:r>
          </a:p>
          <a:p>
            <a:endParaRPr lang="en-GB" sz="1600" dirty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What was the slate from the slate quarry along the Camel Trail used for?</a:t>
            </a:r>
          </a:p>
          <a:p>
            <a:endParaRPr lang="en-GB" sz="1600" dirty="0" smtClean="0">
              <a:latin typeface="CCW Precursive 6" panose="03050602040000000000" pitchFamily="66" charset="0"/>
            </a:endParaRPr>
          </a:p>
          <a:p>
            <a:r>
              <a:rPr lang="en-GB" sz="1600" dirty="0">
                <a:latin typeface="CCW Precursive 6" panose="03050602040000000000" pitchFamily="66" charset="0"/>
              </a:rPr>
              <a:t>Why was </a:t>
            </a:r>
            <a:r>
              <a:rPr lang="en-GB" sz="1600" dirty="0" err="1">
                <a:latin typeface="CCW Precursive 6" panose="03050602040000000000" pitchFamily="66" charset="0"/>
              </a:rPr>
              <a:t>Guineaport</a:t>
            </a:r>
            <a:r>
              <a:rPr lang="en-GB" sz="1600" dirty="0">
                <a:latin typeface="CCW Precursive 6" panose="03050602040000000000" pitchFamily="66" charset="0"/>
              </a:rPr>
              <a:t> Road given its name?</a:t>
            </a:r>
          </a:p>
          <a:p>
            <a:endParaRPr lang="en-GB" sz="1600" dirty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Why was </a:t>
            </a:r>
            <a:r>
              <a:rPr lang="en-GB" sz="1600" dirty="0" err="1" smtClean="0">
                <a:latin typeface="CCW Precursive 6" panose="03050602040000000000" pitchFamily="66" charset="0"/>
              </a:rPr>
              <a:t>Eddystone</a:t>
            </a:r>
            <a:r>
              <a:rPr lang="en-GB" sz="1600" dirty="0" smtClean="0">
                <a:latin typeface="CCW Precursive 6" panose="03050602040000000000" pitchFamily="66" charset="0"/>
              </a:rPr>
              <a:t> Road given its name?</a:t>
            </a:r>
          </a:p>
          <a:p>
            <a:endParaRPr lang="en-GB" sz="1600" dirty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What was Wadebridge called originally? </a:t>
            </a:r>
          </a:p>
          <a:p>
            <a:endParaRPr lang="en-GB" sz="1600" dirty="0">
              <a:latin typeface="CCW Precursive 6" panose="03050602040000000000" pitchFamily="66" charset="0"/>
            </a:endParaRPr>
          </a:p>
          <a:p>
            <a:r>
              <a:rPr lang="en-GB" sz="1600" dirty="0" smtClean="0">
                <a:latin typeface="CCW Precursive 6" panose="03050602040000000000" pitchFamily="66" charset="0"/>
              </a:rPr>
              <a:t>What did people do before and after they crossed the river?</a:t>
            </a:r>
          </a:p>
          <a:p>
            <a:endParaRPr lang="en-GB" dirty="0" smtClean="0"/>
          </a:p>
          <a:p>
            <a:r>
              <a:rPr lang="en-GB" sz="1600" dirty="0" smtClean="0">
                <a:latin typeface="CCW Precursive 6" panose="03050602040000000000" pitchFamily="66" charset="0"/>
              </a:rPr>
              <a:t>When was </a:t>
            </a:r>
            <a:r>
              <a:rPr lang="en-GB" sz="1600" dirty="0" err="1" smtClean="0">
                <a:latin typeface="CCW Precursive 6" panose="03050602040000000000" pitchFamily="66" charset="0"/>
              </a:rPr>
              <a:t>Gonvena</a:t>
            </a:r>
            <a:r>
              <a:rPr lang="en-GB" sz="1600" dirty="0" smtClean="0">
                <a:latin typeface="CCW Precursive 6" panose="03050602040000000000" pitchFamily="66" charset="0"/>
              </a:rPr>
              <a:t> House </a:t>
            </a:r>
            <a:r>
              <a:rPr lang="en-GB" sz="1600" dirty="0" smtClean="0">
                <a:latin typeface="CCW Precursive 6" panose="03050602040000000000" pitchFamily="66" charset="0"/>
              </a:rPr>
              <a:t>built </a:t>
            </a:r>
            <a:r>
              <a:rPr lang="en-GB" sz="1600" dirty="0" smtClean="0">
                <a:latin typeface="CCW Precursive 6" panose="03050602040000000000" pitchFamily="66" charset="0"/>
              </a:rPr>
              <a:t>and who built it?</a:t>
            </a:r>
            <a:endParaRPr lang="en-GB" sz="1600" dirty="0">
              <a:latin typeface="CCW Precursive 6" panose="03050602040000000000" pitchFamily="66" charset="0"/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0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070" y="238884"/>
            <a:ext cx="1193636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</a:t>
            </a:r>
            <a:r>
              <a:rPr lang="en-GB" b="1" u="sng" dirty="0" smtClean="0">
                <a:latin typeface="Century Gothic" panose="020B0502020202020204" pitchFamily="34" charset="0"/>
              </a:rPr>
              <a:t>1/7/20     </a:t>
            </a:r>
          </a:p>
          <a:p>
            <a:endParaRPr lang="en-GB" b="1" u="sng" dirty="0">
              <a:latin typeface="Century Gothic" panose="020B0502020202020204" pitchFamily="34" charset="0"/>
            </a:endParaRPr>
          </a:p>
          <a:p>
            <a:r>
              <a:rPr lang="en-GB" b="1" u="sng" dirty="0" smtClean="0">
                <a:latin typeface="Century Gothic" panose="020B0502020202020204" pitchFamily="34" charset="0"/>
              </a:rPr>
              <a:t>Lesson </a:t>
            </a:r>
            <a:r>
              <a:rPr lang="en-GB" b="1" u="sng" dirty="0">
                <a:latin typeface="Century Gothic" panose="020B0502020202020204" pitchFamily="34" charset="0"/>
              </a:rPr>
              <a:t>Objective</a:t>
            </a:r>
            <a:r>
              <a:rPr lang="en-GB" b="1" u="sng" dirty="0" smtClean="0">
                <a:latin typeface="Century Gothic" panose="020B0502020202020204" pitchFamily="34" charset="0"/>
              </a:rPr>
              <a:t>: </a:t>
            </a:r>
            <a:r>
              <a:rPr lang="en-GB" u="sng" dirty="0" smtClean="0">
                <a:latin typeface="Century Gothic" panose="020B0502020202020204" pitchFamily="34" charset="0"/>
              </a:rPr>
              <a:t>To research historical information about Wadebridge</a:t>
            </a:r>
          </a:p>
          <a:p>
            <a:endParaRPr lang="en-GB" b="1" u="sng" dirty="0">
              <a:latin typeface="Century Gothic" panose="020B0502020202020204" pitchFamily="34" charset="0"/>
            </a:endParaRPr>
          </a:p>
          <a:p>
            <a:endParaRPr lang="en-GB" dirty="0" smtClean="0">
              <a:latin typeface="Century Gothic" panose="020B0502020202020204" pitchFamily="34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Now you found out the answers to your questions, can you find out more information about the history of Wadebridge?  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You could focus on one aspect of Wadebridge’s history, such as the </a:t>
            </a:r>
            <a:r>
              <a:rPr lang="en-GB" dirty="0" smtClean="0">
                <a:latin typeface="CCW Precursive 6" panose="03050602040000000000" pitchFamily="66" charset="0"/>
              </a:rPr>
              <a:t>railway, the bridges or the river, or research </a:t>
            </a:r>
            <a:r>
              <a:rPr lang="en-GB" dirty="0" smtClean="0">
                <a:latin typeface="CCW Precursive 6" panose="03050602040000000000" pitchFamily="66" charset="0"/>
              </a:rPr>
              <a:t>several different areas. 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As you research, make notes about what you discover.  Remember: When you take notes, you are only using key vocabulary – NOT writing out the whole sentence.  You might like to use a mind map or bullet point list to gather your notes.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There’s lots of information on the Internet.  If your adults at home are members of Facebook then ask them to visit ‘Wadebridge </a:t>
            </a:r>
            <a:r>
              <a:rPr lang="en-GB" dirty="0" smtClean="0">
                <a:latin typeface="CCW Precursive 6" panose="03050602040000000000" pitchFamily="66" charset="0"/>
              </a:rPr>
              <a:t>Memories</a:t>
            </a:r>
            <a:r>
              <a:rPr lang="en-GB" dirty="0" smtClean="0">
                <a:latin typeface="CCW Precursive 6" panose="03050602040000000000" pitchFamily="66" charset="0"/>
              </a:rPr>
              <a:t>’</a:t>
            </a:r>
            <a:r>
              <a:rPr lang="en-GB" dirty="0" smtClean="0">
                <a:latin typeface="CCW Precursive 6" panose="03050602040000000000" pitchFamily="66" charset="0"/>
              </a:rPr>
              <a:t> </a:t>
            </a:r>
            <a:r>
              <a:rPr lang="en-GB" dirty="0" smtClean="0">
                <a:latin typeface="CCW Precursive 6" panose="03050602040000000000" pitchFamily="66" charset="0"/>
              </a:rPr>
              <a:t>you will find lots of useful information on their pages.</a:t>
            </a:r>
          </a:p>
          <a:p>
            <a:endParaRPr lang="en-GB" dirty="0" smtClean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 smtClean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7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805" y="495370"/>
            <a:ext cx="110514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</a:t>
            </a:r>
            <a:r>
              <a:rPr lang="en-GB" b="1" u="sng" dirty="0" smtClean="0">
                <a:latin typeface="Century Gothic" panose="020B0502020202020204" pitchFamily="34" charset="0"/>
              </a:rPr>
              <a:t>2/7/20     </a:t>
            </a:r>
          </a:p>
          <a:p>
            <a:endParaRPr lang="en-GB" b="1" u="sng" dirty="0">
              <a:latin typeface="Century Gothic" panose="020B0502020202020204" pitchFamily="34" charset="0"/>
            </a:endParaRPr>
          </a:p>
          <a:p>
            <a:r>
              <a:rPr lang="en-GB" b="1" u="sng" dirty="0" smtClean="0">
                <a:latin typeface="Century Gothic" panose="020B0502020202020204" pitchFamily="34" charset="0"/>
              </a:rPr>
              <a:t>Lesson </a:t>
            </a:r>
            <a:r>
              <a:rPr lang="en-GB" b="1" u="sng" dirty="0">
                <a:latin typeface="Century Gothic" panose="020B0502020202020204" pitchFamily="34" charset="0"/>
              </a:rPr>
              <a:t>Objective: </a:t>
            </a:r>
            <a:r>
              <a:rPr lang="en-GB" u="sng" dirty="0">
                <a:latin typeface="Century Gothic" panose="020B0502020202020204" pitchFamily="34" charset="0"/>
              </a:rPr>
              <a:t>To research historical information about Wadebridge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697" y="1961535"/>
            <a:ext cx="110465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Precursive 6" panose="03050602040000000000" pitchFamily="66" charset="0"/>
              </a:rPr>
              <a:t>Read through the research that you did yesterday.  Can you find out any more information by visiting other websites?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>
                <a:latin typeface="CCW Precursive 6" panose="03050602040000000000" pitchFamily="66" charset="0"/>
              </a:rPr>
              <a:t>All good historians interview people who know about the area so you might find that your grandparents or other family know lots of interesting things about Wadebridge</a:t>
            </a:r>
            <a:r>
              <a:rPr lang="en-GB" dirty="0" smtClean="0">
                <a:latin typeface="CCW Precursive 6" panose="03050602040000000000" pitchFamily="66" charset="0"/>
              </a:rPr>
              <a:t>. </a:t>
            </a:r>
            <a:r>
              <a:rPr lang="en-GB" dirty="0">
                <a:latin typeface="CCW Precursive 6" panose="03050602040000000000" pitchFamily="66" charset="0"/>
              </a:rPr>
              <a:t>You might like to interview them and video your interview</a:t>
            </a:r>
            <a:r>
              <a:rPr lang="en-GB" dirty="0" smtClean="0">
                <a:latin typeface="CCW Precursive 6" panose="03050602040000000000" pitchFamily="66" charset="0"/>
              </a:rPr>
              <a:t>.</a:t>
            </a: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Ask if you can phone your family or friends to interview them if they don’t live in your house. </a:t>
            </a:r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 smtClean="0">
                <a:latin typeface="CCW Precursive 6" panose="03050602040000000000" pitchFamily="66" charset="0"/>
              </a:rPr>
              <a:t>What do they remember and how has Wadebridge changed?</a:t>
            </a:r>
            <a:endParaRPr lang="en-GB" dirty="0" smtClean="0">
              <a:latin typeface="CCW Precursive 6" panose="03050602040000000000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2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044" y="1875954"/>
            <a:ext cx="11326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great information texts have lovely photos and drawings.  Can you find some images or draw some pictures to illustrate your information?</a:t>
            </a:r>
          </a:p>
        </p:txBody>
      </p:sp>
      <p:sp>
        <p:nvSpPr>
          <p:cNvPr id="3" name="Rectangle 2"/>
          <p:cNvSpPr/>
          <p:nvPr/>
        </p:nvSpPr>
        <p:spPr>
          <a:xfrm>
            <a:off x="349044" y="292114"/>
            <a:ext cx="117003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</a:t>
            </a:r>
            <a:r>
              <a:rPr lang="en-GB" b="1" u="sng" dirty="0" smtClean="0">
                <a:latin typeface="Century Gothic" panose="020B0502020202020204" pitchFamily="34" charset="0"/>
              </a:rPr>
              <a:t>3/7/20     </a:t>
            </a:r>
            <a:endParaRPr lang="en-GB" b="1" u="sng" dirty="0">
              <a:latin typeface="Century Gothic" panose="020B0502020202020204" pitchFamily="34" charset="0"/>
            </a:endParaRPr>
          </a:p>
          <a:p>
            <a:endParaRPr lang="en-GB" b="1" u="sng" dirty="0">
              <a:latin typeface="Century Gothic" panose="020B0502020202020204" pitchFamily="34" charset="0"/>
            </a:endParaRPr>
          </a:p>
          <a:p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u="sng" dirty="0">
                <a:latin typeface="Century Gothic" panose="020B0502020202020204" pitchFamily="34" charset="0"/>
              </a:rPr>
              <a:t>To research historical information about Wadebridge</a:t>
            </a:r>
          </a:p>
        </p:txBody>
      </p:sp>
      <p:pic>
        <p:nvPicPr>
          <p:cNvPr id="2050" name="Picture 2" descr="Wadebridge photos, maps, books, memories - Francis Fri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4" y="3182795"/>
            <a:ext cx="3608203" cy="225512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isused Stations: Wadebridge S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424" y="2842979"/>
            <a:ext cx="3364473" cy="250364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ld Photos of Wadebridge in Cornwall, England, United Kingdom of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819" y="2522285"/>
            <a:ext cx="3192033" cy="23566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044" y="6002594"/>
            <a:ext cx="1152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have time at the weekend you might like to try the Treasure Hunt and find answers to the questions.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106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998</Words>
  <Application>Microsoft Office PowerPoint</Application>
  <PresentationFormat>Widescreen</PresentationFormat>
  <Paragraphs>143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CCW Precursive 6</vt:lpstr>
      <vt:lpstr>Century Gothic</vt:lpstr>
      <vt:lpstr>Office Theme</vt:lpstr>
      <vt:lpstr>Date: 29/6/20 Lesson Objective: How to spell words with silent letters.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Keat (Wadebridge Primary)</dc:creator>
  <cp:lastModifiedBy>Helen Halpin (Wadebridge Primary)</cp:lastModifiedBy>
  <cp:revision>30</cp:revision>
  <dcterms:created xsi:type="dcterms:W3CDTF">2020-06-12T07:45:12Z</dcterms:created>
  <dcterms:modified xsi:type="dcterms:W3CDTF">2020-06-25T14:37:28Z</dcterms:modified>
</cp:coreProperties>
</file>