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0FA4-BEDC-447E-9FBB-4B4D7582F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DC9DAA-CA24-48E0-8A6F-08E37EE7E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E1961-E1D3-4620-8920-ABEC34DA6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E94E-2E08-4B24-B7C4-582590403D8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61894-0148-4195-B84A-577AC83C7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3C705-BF81-45CA-8F3B-7A1E8D75D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401A-6182-4BE4-B733-F64906DDB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10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BBE45-FE2E-4F4F-BFF9-3DA34055E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C76C1B-76F7-4D55-8D98-9E02DFA92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9D2D-A55D-48DF-A1F9-8CFE59AE4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E94E-2E08-4B24-B7C4-582590403D8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24A26-8FD8-4EF8-A3A4-3943EE18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DCEEE-2114-4E99-9DBB-62A4BA28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401A-6182-4BE4-B733-F64906DDB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064692-65E8-44F8-B8D9-45C95D368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D862DC-021C-483E-B4EE-B632903E7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C602E-0C57-4F24-A81E-6D528E4E2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E94E-2E08-4B24-B7C4-582590403D8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BD313-259F-47AC-BA1C-B8D96AC4F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98E4E-DF70-4FA1-BE7A-5ADA67846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401A-6182-4BE4-B733-F64906DDB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18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70E49-044A-41CF-A75C-C0BB723EA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4604E-76BB-4A1F-85AA-2438877AD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15DF1-8412-41D6-9836-D6BF2833A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E94E-2E08-4B24-B7C4-582590403D8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4BC70-7AC3-4DD7-BBBF-23799EF47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26CA-0FA3-455C-AE1D-59926AD3A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401A-6182-4BE4-B733-F64906DDB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21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1E80-19E8-4601-9262-267681BD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55FD8-678B-42CC-BE94-D2D0AC291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1A6AE-AD2B-46F0-9D4F-0D62B3BAF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E94E-2E08-4B24-B7C4-582590403D8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45871-287D-4C83-9D43-2F958A496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67E1C-E3EE-4719-B944-F4180BD3D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401A-6182-4BE4-B733-F64906DDB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46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F31B4-5646-4F75-BF5D-5C7D2924E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FEA89-A194-4792-8F82-1F8CE3C79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56E32-610C-4167-A3D2-E2958E51D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EA25B-20A5-4BE2-B204-4A47A2F56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E94E-2E08-4B24-B7C4-582590403D8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83DA7-5EC9-44CD-A68A-28CD5E01D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9A1C5-F66A-48D4-A38A-DEB3B4E3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401A-6182-4BE4-B733-F64906DDB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793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AC8E-F7B9-409A-82ED-0CB566FB2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C704B-D43E-4A5D-8CC6-DD517ACA0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6C80A-BE04-4334-BBB8-F4C112659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F130BB-3469-47EE-9831-98E0BFAD98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87329A-9D67-45F8-9A1C-0AE8F0B93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7451F3-7CA1-4438-8924-5F8A6DBD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E94E-2E08-4B24-B7C4-582590403D8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A4E5E6-0AAD-41CF-AE82-AA1135A61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1DE85A-8377-40E2-A035-CDA0ABE1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401A-6182-4BE4-B733-F64906DDB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98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B559A-57B4-4E81-B49B-C28F1BC1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A29B3D-FB69-4A08-AA9C-BE58A1C6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E94E-2E08-4B24-B7C4-582590403D8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9F683A-A745-478E-BA1E-989202C28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C21349-07B2-40C4-9B79-D4ED37EB0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401A-6182-4BE4-B733-F64906DDB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6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5443EF-6B8E-4452-9C2B-72FCF8E15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E94E-2E08-4B24-B7C4-582590403D8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1C8DAA-00B4-4C20-98BE-F241FDBFE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8ACB0-AF23-4401-A3C6-C2C6E9AA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401A-6182-4BE4-B733-F64906DDB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68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2BB23-B9E4-46A4-BFCE-783ECAF5F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9C4CB-7ED1-4173-9B25-8FFCB6E09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2F3F9-8AF5-4A48-91AE-91259D4F4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71763-4DB7-4353-B279-6FF1DF38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E94E-2E08-4B24-B7C4-582590403D8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C8DBE-4B87-4EFD-AFF1-5B50D4A4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D3174D-5FA3-481A-939E-8E192CE3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401A-6182-4BE4-B733-F64906DDB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45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A6F04-E05C-4795-86C3-E2D5A160F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15BE9E-A6D0-40E8-AEA2-E9F608AC4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795BA-AE6D-4420-95D4-5B6AFE4D9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D30A1-99FB-4474-AA63-8669C99CC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E94E-2E08-4B24-B7C4-582590403D8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CC3B3-4B39-4025-9B89-6563D01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4C36F-E001-43A3-A152-CC9C1609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401A-6182-4BE4-B733-F64906DDB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53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3E29F6-FD7F-426D-8CEB-F5407CA91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80D97-4CEF-4FDF-AEA8-00DEC00AE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4FAF5-143C-45E2-B6E2-F0F81E409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7E94E-2E08-4B24-B7C4-582590403D8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83F37-D830-4EA2-95E9-F3311635B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20993-5BD2-4488-AC0E-3BA248587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3401A-6182-4BE4-B733-F64906DDB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08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28A48-57E1-4ADE-9870-3320B1464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02785"/>
          </a:xfrm>
        </p:spPr>
        <p:txBody>
          <a:bodyPr/>
          <a:lstStyle/>
          <a:p>
            <a:r>
              <a:rPr lang="en-GB" dirty="0"/>
              <a:t>Maths – Tuesday 19</a:t>
            </a:r>
            <a:r>
              <a:rPr lang="en-GB" baseline="30000" dirty="0"/>
              <a:t>th</a:t>
            </a:r>
            <a:r>
              <a:rPr lang="en-GB" dirty="0"/>
              <a:t> May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95968-88A5-4062-B70F-C67F3B566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34748"/>
            <a:ext cx="9144000" cy="2223052"/>
          </a:xfrm>
        </p:spPr>
        <p:txBody>
          <a:bodyPr>
            <a:normAutofit/>
          </a:bodyPr>
          <a:lstStyle/>
          <a:p>
            <a:r>
              <a:rPr lang="en-GB" sz="3600" dirty="0"/>
              <a:t>Time – Make a floor clock!</a:t>
            </a:r>
          </a:p>
        </p:txBody>
      </p:sp>
    </p:spTree>
    <p:extLst>
      <p:ext uri="{BB962C8B-B14F-4D97-AF65-F5344CB8AC3E}">
        <p14:creationId xmlns:p14="http://schemas.microsoft.com/office/powerpoint/2010/main" val="299702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371DE-8ACE-4777-B31F-9F625399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6A06F-A77D-4F8D-9F2B-293CD45DE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Yesterday we explored a clock face. Recap with your child what the big hand is (minute hand), and small hand is (hour hand)</a:t>
            </a:r>
          </a:p>
          <a:p>
            <a:r>
              <a:rPr lang="en-GB" dirty="0"/>
              <a:t>Remind them that when the minute hand points to the 12, it is ‘O’clock’, we look at the hour hand to say what time it is… e.g. 2 o’clock.</a:t>
            </a:r>
          </a:p>
          <a:p>
            <a:r>
              <a:rPr lang="en-GB" dirty="0"/>
              <a:t>Today your child has a challenge to make a clock face on the floor. See the next slide for ideas. This can be done inside, outside, with chalks, number cards, sticks etc. </a:t>
            </a:r>
          </a:p>
        </p:txBody>
      </p:sp>
    </p:spTree>
    <p:extLst>
      <p:ext uri="{BB962C8B-B14F-4D97-AF65-F5344CB8AC3E}">
        <p14:creationId xmlns:p14="http://schemas.microsoft.com/office/powerpoint/2010/main" val="3266417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0BA01-B190-4219-9D60-CFB92D5C4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Make a clock face on the floor!</a:t>
            </a:r>
            <a:br>
              <a:rPr lang="en-GB" b="1" dirty="0"/>
            </a:br>
            <a:r>
              <a:rPr lang="en-GB" sz="3600" b="1" i="1" dirty="0"/>
              <a:t>What numbers do you need? How many hands? Make sure the hands can move!</a:t>
            </a:r>
            <a:endParaRPr lang="en-GB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68C73-6D82-4130-B0EA-B30740F53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4363"/>
            <a:ext cx="10515600" cy="74683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/>
              <a:t>Now get your teacher to call out different times for you to make on your floor clock!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0CF99D-827D-41E2-988B-BB6F6D662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191" y="1890202"/>
            <a:ext cx="2312963" cy="17347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60D31B-9169-40B1-B696-E6A837ED9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49" y="1921417"/>
            <a:ext cx="2055936" cy="1704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20EE76-9AE4-4AF9-A2B2-DD223B4C4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49" y="3857040"/>
            <a:ext cx="2055936" cy="1840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B717C5-6367-4945-86A1-DB4E46A54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191" y="3842394"/>
            <a:ext cx="2312962" cy="18668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F75781-A393-493A-850D-531A3F8EE6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0280" y="1921417"/>
            <a:ext cx="1730404" cy="1703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F221B3-6AAB-4AED-BC2C-C429031D10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4748" y="3855653"/>
            <a:ext cx="2434782" cy="184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76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162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Maths – Tuesday 19th May</vt:lpstr>
      <vt:lpstr>Parent notes</vt:lpstr>
      <vt:lpstr>Make a clock face on the floor! What numbers do you need? How many hands? Make sure the hands can move!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– Tuesday 19th May</dc:title>
  <dc:creator>Luke O'Dwyer</dc:creator>
  <cp:lastModifiedBy>Luke O'Dwyer</cp:lastModifiedBy>
  <cp:revision>2</cp:revision>
  <dcterms:created xsi:type="dcterms:W3CDTF">2020-04-27T09:03:03Z</dcterms:created>
  <dcterms:modified xsi:type="dcterms:W3CDTF">2020-04-27T09:19:43Z</dcterms:modified>
</cp:coreProperties>
</file>