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60FA4-BEDC-447E-9FBB-4B4D7582FA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DC9DAA-CA24-48E0-8A6F-08E37EE7EA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2E1961-E1D3-4620-8920-ABEC34DA648F}"/>
              </a:ext>
            </a:extLst>
          </p:cNvPr>
          <p:cNvSpPr>
            <a:spLocks noGrp="1"/>
          </p:cNvSpPr>
          <p:nvPr>
            <p:ph type="dt" sz="half" idx="10"/>
          </p:nvPr>
        </p:nvSpPr>
        <p:spPr/>
        <p:txBody>
          <a:bodyPr/>
          <a:lstStyle/>
          <a:p>
            <a:fld id="{3BF7E94E-2E08-4B24-B7C4-582590403D8E}" type="datetimeFigureOut">
              <a:rPr lang="en-GB" smtClean="0"/>
              <a:t>27/04/2020</a:t>
            </a:fld>
            <a:endParaRPr lang="en-GB"/>
          </a:p>
        </p:txBody>
      </p:sp>
      <p:sp>
        <p:nvSpPr>
          <p:cNvPr id="5" name="Footer Placeholder 4">
            <a:extLst>
              <a:ext uri="{FF2B5EF4-FFF2-40B4-BE49-F238E27FC236}">
                <a16:creationId xmlns:a16="http://schemas.microsoft.com/office/drawing/2014/main" id="{B0A61894-0148-4195-B84A-577AC83C76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C3C705-BF81-45CA-8F3B-7A1E8D75D0C1}"/>
              </a:ext>
            </a:extLst>
          </p:cNvPr>
          <p:cNvSpPr>
            <a:spLocks noGrp="1"/>
          </p:cNvSpPr>
          <p:nvPr>
            <p:ph type="sldNum" sz="quarter" idx="12"/>
          </p:nvPr>
        </p:nvSpPr>
        <p:spPr/>
        <p:txBody>
          <a:bodyPr/>
          <a:lstStyle/>
          <a:p>
            <a:fld id="{C273401A-6182-4BE4-B733-F64906DDB22D}" type="slidenum">
              <a:rPr lang="en-GB" smtClean="0"/>
              <a:t>‹#›</a:t>
            </a:fld>
            <a:endParaRPr lang="en-GB"/>
          </a:p>
        </p:txBody>
      </p:sp>
    </p:spTree>
    <p:extLst>
      <p:ext uri="{BB962C8B-B14F-4D97-AF65-F5344CB8AC3E}">
        <p14:creationId xmlns:p14="http://schemas.microsoft.com/office/powerpoint/2010/main" val="1624104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BBE45-FE2E-4F4F-BFF9-3DA34055EA5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C76C1B-76F7-4D55-8D98-9E02DFA92D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8E9D2D-A55D-48DF-A1F9-8CFE59AE4E78}"/>
              </a:ext>
            </a:extLst>
          </p:cNvPr>
          <p:cNvSpPr>
            <a:spLocks noGrp="1"/>
          </p:cNvSpPr>
          <p:nvPr>
            <p:ph type="dt" sz="half" idx="10"/>
          </p:nvPr>
        </p:nvSpPr>
        <p:spPr/>
        <p:txBody>
          <a:bodyPr/>
          <a:lstStyle/>
          <a:p>
            <a:fld id="{3BF7E94E-2E08-4B24-B7C4-582590403D8E}" type="datetimeFigureOut">
              <a:rPr lang="en-GB" smtClean="0"/>
              <a:t>27/04/2020</a:t>
            </a:fld>
            <a:endParaRPr lang="en-GB"/>
          </a:p>
        </p:txBody>
      </p:sp>
      <p:sp>
        <p:nvSpPr>
          <p:cNvPr id="5" name="Footer Placeholder 4">
            <a:extLst>
              <a:ext uri="{FF2B5EF4-FFF2-40B4-BE49-F238E27FC236}">
                <a16:creationId xmlns:a16="http://schemas.microsoft.com/office/drawing/2014/main" id="{E8C24A26-8FD8-4EF8-A3A4-3943EE18D8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DCEEE-2114-4E99-9DBB-62A4BA287CE4}"/>
              </a:ext>
            </a:extLst>
          </p:cNvPr>
          <p:cNvSpPr>
            <a:spLocks noGrp="1"/>
          </p:cNvSpPr>
          <p:nvPr>
            <p:ph type="sldNum" sz="quarter" idx="12"/>
          </p:nvPr>
        </p:nvSpPr>
        <p:spPr/>
        <p:txBody>
          <a:bodyPr/>
          <a:lstStyle/>
          <a:p>
            <a:fld id="{C273401A-6182-4BE4-B733-F64906DDB22D}" type="slidenum">
              <a:rPr lang="en-GB" smtClean="0"/>
              <a:t>‹#›</a:t>
            </a:fld>
            <a:endParaRPr lang="en-GB"/>
          </a:p>
        </p:txBody>
      </p:sp>
    </p:spTree>
    <p:extLst>
      <p:ext uri="{BB962C8B-B14F-4D97-AF65-F5344CB8AC3E}">
        <p14:creationId xmlns:p14="http://schemas.microsoft.com/office/powerpoint/2010/main" val="42140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064692-65E8-44F8-B8D9-45C95D368E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D862DC-021C-483E-B4EE-B632903E79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1C602E-0C57-4F24-A81E-6D528E4E26AF}"/>
              </a:ext>
            </a:extLst>
          </p:cNvPr>
          <p:cNvSpPr>
            <a:spLocks noGrp="1"/>
          </p:cNvSpPr>
          <p:nvPr>
            <p:ph type="dt" sz="half" idx="10"/>
          </p:nvPr>
        </p:nvSpPr>
        <p:spPr/>
        <p:txBody>
          <a:bodyPr/>
          <a:lstStyle/>
          <a:p>
            <a:fld id="{3BF7E94E-2E08-4B24-B7C4-582590403D8E}" type="datetimeFigureOut">
              <a:rPr lang="en-GB" smtClean="0"/>
              <a:t>27/04/2020</a:t>
            </a:fld>
            <a:endParaRPr lang="en-GB"/>
          </a:p>
        </p:txBody>
      </p:sp>
      <p:sp>
        <p:nvSpPr>
          <p:cNvPr id="5" name="Footer Placeholder 4">
            <a:extLst>
              <a:ext uri="{FF2B5EF4-FFF2-40B4-BE49-F238E27FC236}">
                <a16:creationId xmlns:a16="http://schemas.microsoft.com/office/drawing/2014/main" id="{393BD313-259F-47AC-BA1C-B8D96AC4FB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598E4E-DF70-4FA1-BE7A-5ADA67846FE0}"/>
              </a:ext>
            </a:extLst>
          </p:cNvPr>
          <p:cNvSpPr>
            <a:spLocks noGrp="1"/>
          </p:cNvSpPr>
          <p:nvPr>
            <p:ph type="sldNum" sz="quarter" idx="12"/>
          </p:nvPr>
        </p:nvSpPr>
        <p:spPr/>
        <p:txBody>
          <a:bodyPr/>
          <a:lstStyle/>
          <a:p>
            <a:fld id="{C273401A-6182-4BE4-B733-F64906DDB22D}" type="slidenum">
              <a:rPr lang="en-GB" smtClean="0"/>
              <a:t>‹#›</a:t>
            </a:fld>
            <a:endParaRPr lang="en-GB"/>
          </a:p>
        </p:txBody>
      </p:sp>
    </p:spTree>
    <p:extLst>
      <p:ext uri="{BB962C8B-B14F-4D97-AF65-F5344CB8AC3E}">
        <p14:creationId xmlns:p14="http://schemas.microsoft.com/office/powerpoint/2010/main" val="3821182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70E49-044A-41CF-A75C-C0BB723EA5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44604E-76BB-4A1F-85AA-2438877ADD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115DF1-8412-41D6-9836-D6BF2833A77F}"/>
              </a:ext>
            </a:extLst>
          </p:cNvPr>
          <p:cNvSpPr>
            <a:spLocks noGrp="1"/>
          </p:cNvSpPr>
          <p:nvPr>
            <p:ph type="dt" sz="half" idx="10"/>
          </p:nvPr>
        </p:nvSpPr>
        <p:spPr/>
        <p:txBody>
          <a:bodyPr/>
          <a:lstStyle/>
          <a:p>
            <a:fld id="{3BF7E94E-2E08-4B24-B7C4-582590403D8E}" type="datetimeFigureOut">
              <a:rPr lang="en-GB" smtClean="0"/>
              <a:t>27/04/2020</a:t>
            </a:fld>
            <a:endParaRPr lang="en-GB"/>
          </a:p>
        </p:txBody>
      </p:sp>
      <p:sp>
        <p:nvSpPr>
          <p:cNvPr id="5" name="Footer Placeholder 4">
            <a:extLst>
              <a:ext uri="{FF2B5EF4-FFF2-40B4-BE49-F238E27FC236}">
                <a16:creationId xmlns:a16="http://schemas.microsoft.com/office/drawing/2014/main" id="{40F4BC70-7AC3-4DD7-BBBF-23799EF479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FE26CA-0FA3-455C-AE1D-59926AD3A224}"/>
              </a:ext>
            </a:extLst>
          </p:cNvPr>
          <p:cNvSpPr>
            <a:spLocks noGrp="1"/>
          </p:cNvSpPr>
          <p:nvPr>
            <p:ph type="sldNum" sz="quarter" idx="12"/>
          </p:nvPr>
        </p:nvSpPr>
        <p:spPr/>
        <p:txBody>
          <a:bodyPr/>
          <a:lstStyle/>
          <a:p>
            <a:fld id="{C273401A-6182-4BE4-B733-F64906DDB22D}" type="slidenum">
              <a:rPr lang="en-GB" smtClean="0"/>
              <a:t>‹#›</a:t>
            </a:fld>
            <a:endParaRPr lang="en-GB"/>
          </a:p>
        </p:txBody>
      </p:sp>
    </p:spTree>
    <p:extLst>
      <p:ext uri="{BB962C8B-B14F-4D97-AF65-F5344CB8AC3E}">
        <p14:creationId xmlns:p14="http://schemas.microsoft.com/office/powerpoint/2010/main" val="2033211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91E80-19E8-4601-9262-267681BDD1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3C55FD8-678B-42CC-BE94-D2D0AC2918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31A6AE-AD2B-46F0-9D4F-0D62B3BAFD12}"/>
              </a:ext>
            </a:extLst>
          </p:cNvPr>
          <p:cNvSpPr>
            <a:spLocks noGrp="1"/>
          </p:cNvSpPr>
          <p:nvPr>
            <p:ph type="dt" sz="half" idx="10"/>
          </p:nvPr>
        </p:nvSpPr>
        <p:spPr/>
        <p:txBody>
          <a:bodyPr/>
          <a:lstStyle/>
          <a:p>
            <a:fld id="{3BF7E94E-2E08-4B24-B7C4-582590403D8E}" type="datetimeFigureOut">
              <a:rPr lang="en-GB" smtClean="0"/>
              <a:t>27/04/2020</a:t>
            </a:fld>
            <a:endParaRPr lang="en-GB"/>
          </a:p>
        </p:txBody>
      </p:sp>
      <p:sp>
        <p:nvSpPr>
          <p:cNvPr id="5" name="Footer Placeholder 4">
            <a:extLst>
              <a:ext uri="{FF2B5EF4-FFF2-40B4-BE49-F238E27FC236}">
                <a16:creationId xmlns:a16="http://schemas.microsoft.com/office/drawing/2014/main" id="{0C745871-287D-4C83-9D43-2F958A4965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67E1C-E3EE-4719-B944-F4180BD3DB99}"/>
              </a:ext>
            </a:extLst>
          </p:cNvPr>
          <p:cNvSpPr>
            <a:spLocks noGrp="1"/>
          </p:cNvSpPr>
          <p:nvPr>
            <p:ph type="sldNum" sz="quarter" idx="12"/>
          </p:nvPr>
        </p:nvSpPr>
        <p:spPr/>
        <p:txBody>
          <a:bodyPr/>
          <a:lstStyle/>
          <a:p>
            <a:fld id="{C273401A-6182-4BE4-B733-F64906DDB22D}" type="slidenum">
              <a:rPr lang="en-GB" smtClean="0"/>
              <a:t>‹#›</a:t>
            </a:fld>
            <a:endParaRPr lang="en-GB"/>
          </a:p>
        </p:txBody>
      </p:sp>
    </p:spTree>
    <p:extLst>
      <p:ext uri="{BB962C8B-B14F-4D97-AF65-F5344CB8AC3E}">
        <p14:creationId xmlns:p14="http://schemas.microsoft.com/office/powerpoint/2010/main" val="1720465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F31B4-5646-4F75-BF5D-5C7D2924EF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BFEA89-A194-4792-8F82-1F8CE3C799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0356E32-610C-4167-A3D2-E2958E51DA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80EA25B-20A5-4BE2-B204-4A47A2F56F9A}"/>
              </a:ext>
            </a:extLst>
          </p:cNvPr>
          <p:cNvSpPr>
            <a:spLocks noGrp="1"/>
          </p:cNvSpPr>
          <p:nvPr>
            <p:ph type="dt" sz="half" idx="10"/>
          </p:nvPr>
        </p:nvSpPr>
        <p:spPr/>
        <p:txBody>
          <a:bodyPr/>
          <a:lstStyle/>
          <a:p>
            <a:fld id="{3BF7E94E-2E08-4B24-B7C4-582590403D8E}" type="datetimeFigureOut">
              <a:rPr lang="en-GB" smtClean="0"/>
              <a:t>27/04/2020</a:t>
            </a:fld>
            <a:endParaRPr lang="en-GB"/>
          </a:p>
        </p:txBody>
      </p:sp>
      <p:sp>
        <p:nvSpPr>
          <p:cNvPr id="6" name="Footer Placeholder 5">
            <a:extLst>
              <a:ext uri="{FF2B5EF4-FFF2-40B4-BE49-F238E27FC236}">
                <a16:creationId xmlns:a16="http://schemas.microsoft.com/office/drawing/2014/main" id="{2A983DA7-5EC9-44CD-A68A-28CD5E01DA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19A1C5-F66A-48D4-A38A-DEB3B4E3ECBC}"/>
              </a:ext>
            </a:extLst>
          </p:cNvPr>
          <p:cNvSpPr>
            <a:spLocks noGrp="1"/>
          </p:cNvSpPr>
          <p:nvPr>
            <p:ph type="sldNum" sz="quarter" idx="12"/>
          </p:nvPr>
        </p:nvSpPr>
        <p:spPr/>
        <p:txBody>
          <a:bodyPr/>
          <a:lstStyle/>
          <a:p>
            <a:fld id="{C273401A-6182-4BE4-B733-F64906DDB22D}" type="slidenum">
              <a:rPr lang="en-GB" smtClean="0"/>
              <a:t>‹#›</a:t>
            </a:fld>
            <a:endParaRPr lang="en-GB"/>
          </a:p>
        </p:txBody>
      </p:sp>
    </p:spTree>
    <p:extLst>
      <p:ext uri="{BB962C8B-B14F-4D97-AF65-F5344CB8AC3E}">
        <p14:creationId xmlns:p14="http://schemas.microsoft.com/office/powerpoint/2010/main" val="2949793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6AC8E-F7B9-409A-82ED-0CB566FB2A3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AC704B-D43E-4A5D-8CC6-DD517ACA0E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F6C80A-BE04-4334-BBB8-F4C1126598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2F130BB-3469-47EE-9831-98E0BFAD98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87329A-9D67-45F8-9A1C-0AE8F0B93C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A7451F3-7CA1-4438-8924-5F8A6DBD127D}"/>
              </a:ext>
            </a:extLst>
          </p:cNvPr>
          <p:cNvSpPr>
            <a:spLocks noGrp="1"/>
          </p:cNvSpPr>
          <p:nvPr>
            <p:ph type="dt" sz="half" idx="10"/>
          </p:nvPr>
        </p:nvSpPr>
        <p:spPr/>
        <p:txBody>
          <a:bodyPr/>
          <a:lstStyle/>
          <a:p>
            <a:fld id="{3BF7E94E-2E08-4B24-B7C4-582590403D8E}" type="datetimeFigureOut">
              <a:rPr lang="en-GB" smtClean="0"/>
              <a:t>27/04/2020</a:t>
            </a:fld>
            <a:endParaRPr lang="en-GB"/>
          </a:p>
        </p:txBody>
      </p:sp>
      <p:sp>
        <p:nvSpPr>
          <p:cNvPr id="8" name="Footer Placeholder 7">
            <a:extLst>
              <a:ext uri="{FF2B5EF4-FFF2-40B4-BE49-F238E27FC236}">
                <a16:creationId xmlns:a16="http://schemas.microsoft.com/office/drawing/2014/main" id="{A2A4E5E6-0AAD-41CF-AE82-AA1135A61DD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1DE85A-8377-40E2-A035-CDA0ABE12720}"/>
              </a:ext>
            </a:extLst>
          </p:cNvPr>
          <p:cNvSpPr>
            <a:spLocks noGrp="1"/>
          </p:cNvSpPr>
          <p:nvPr>
            <p:ph type="sldNum" sz="quarter" idx="12"/>
          </p:nvPr>
        </p:nvSpPr>
        <p:spPr/>
        <p:txBody>
          <a:bodyPr/>
          <a:lstStyle/>
          <a:p>
            <a:fld id="{C273401A-6182-4BE4-B733-F64906DDB22D}" type="slidenum">
              <a:rPr lang="en-GB" smtClean="0"/>
              <a:t>‹#›</a:t>
            </a:fld>
            <a:endParaRPr lang="en-GB"/>
          </a:p>
        </p:txBody>
      </p:sp>
    </p:spTree>
    <p:extLst>
      <p:ext uri="{BB962C8B-B14F-4D97-AF65-F5344CB8AC3E}">
        <p14:creationId xmlns:p14="http://schemas.microsoft.com/office/powerpoint/2010/main" val="2741983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B559A-57B4-4E81-B49B-C28F1BC1A74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EA29B3D-FB69-4A08-AA9C-BE58A1C60B11}"/>
              </a:ext>
            </a:extLst>
          </p:cNvPr>
          <p:cNvSpPr>
            <a:spLocks noGrp="1"/>
          </p:cNvSpPr>
          <p:nvPr>
            <p:ph type="dt" sz="half" idx="10"/>
          </p:nvPr>
        </p:nvSpPr>
        <p:spPr/>
        <p:txBody>
          <a:bodyPr/>
          <a:lstStyle/>
          <a:p>
            <a:fld id="{3BF7E94E-2E08-4B24-B7C4-582590403D8E}" type="datetimeFigureOut">
              <a:rPr lang="en-GB" smtClean="0"/>
              <a:t>27/04/2020</a:t>
            </a:fld>
            <a:endParaRPr lang="en-GB"/>
          </a:p>
        </p:txBody>
      </p:sp>
      <p:sp>
        <p:nvSpPr>
          <p:cNvPr id="4" name="Footer Placeholder 3">
            <a:extLst>
              <a:ext uri="{FF2B5EF4-FFF2-40B4-BE49-F238E27FC236}">
                <a16:creationId xmlns:a16="http://schemas.microsoft.com/office/drawing/2014/main" id="{9C9F683A-A745-478E-BA1E-989202C2834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8C21349-07B2-40C4-9B79-D4ED37EB0D39}"/>
              </a:ext>
            </a:extLst>
          </p:cNvPr>
          <p:cNvSpPr>
            <a:spLocks noGrp="1"/>
          </p:cNvSpPr>
          <p:nvPr>
            <p:ph type="sldNum" sz="quarter" idx="12"/>
          </p:nvPr>
        </p:nvSpPr>
        <p:spPr/>
        <p:txBody>
          <a:bodyPr/>
          <a:lstStyle/>
          <a:p>
            <a:fld id="{C273401A-6182-4BE4-B733-F64906DDB22D}" type="slidenum">
              <a:rPr lang="en-GB" smtClean="0"/>
              <a:t>‹#›</a:t>
            </a:fld>
            <a:endParaRPr lang="en-GB"/>
          </a:p>
        </p:txBody>
      </p:sp>
    </p:spTree>
    <p:extLst>
      <p:ext uri="{BB962C8B-B14F-4D97-AF65-F5344CB8AC3E}">
        <p14:creationId xmlns:p14="http://schemas.microsoft.com/office/powerpoint/2010/main" val="4130767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5443EF-6B8E-4452-9C2B-72FCF8E1560C}"/>
              </a:ext>
            </a:extLst>
          </p:cNvPr>
          <p:cNvSpPr>
            <a:spLocks noGrp="1"/>
          </p:cNvSpPr>
          <p:nvPr>
            <p:ph type="dt" sz="half" idx="10"/>
          </p:nvPr>
        </p:nvSpPr>
        <p:spPr/>
        <p:txBody>
          <a:bodyPr/>
          <a:lstStyle/>
          <a:p>
            <a:fld id="{3BF7E94E-2E08-4B24-B7C4-582590403D8E}" type="datetimeFigureOut">
              <a:rPr lang="en-GB" smtClean="0"/>
              <a:t>27/04/2020</a:t>
            </a:fld>
            <a:endParaRPr lang="en-GB"/>
          </a:p>
        </p:txBody>
      </p:sp>
      <p:sp>
        <p:nvSpPr>
          <p:cNvPr id="3" name="Footer Placeholder 2">
            <a:extLst>
              <a:ext uri="{FF2B5EF4-FFF2-40B4-BE49-F238E27FC236}">
                <a16:creationId xmlns:a16="http://schemas.microsoft.com/office/drawing/2014/main" id="{DD1C8DAA-00B4-4C20-98BE-F241FDBFE69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5A8ACB0-AF23-4401-A3C6-C2C6E9AA0A6E}"/>
              </a:ext>
            </a:extLst>
          </p:cNvPr>
          <p:cNvSpPr>
            <a:spLocks noGrp="1"/>
          </p:cNvSpPr>
          <p:nvPr>
            <p:ph type="sldNum" sz="quarter" idx="12"/>
          </p:nvPr>
        </p:nvSpPr>
        <p:spPr/>
        <p:txBody>
          <a:bodyPr/>
          <a:lstStyle/>
          <a:p>
            <a:fld id="{C273401A-6182-4BE4-B733-F64906DDB22D}" type="slidenum">
              <a:rPr lang="en-GB" smtClean="0"/>
              <a:t>‹#›</a:t>
            </a:fld>
            <a:endParaRPr lang="en-GB"/>
          </a:p>
        </p:txBody>
      </p:sp>
    </p:spTree>
    <p:extLst>
      <p:ext uri="{BB962C8B-B14F-4D97-AF65-F5344CB8AC3E}">
        <p14:creationId xmlns:p14="http://schemas.microsoft.com/office/powerpoint/2010/main" val="2042684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2BB23-B9E4-46A4-BFCE-783ECAF5FD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3D9C4CB-7ED1-4173-9B25-8FFCB6E09D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252F3F9-8AF5-4A48-91AE-91259D4F40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E71763-4DB7-4353-B279-6FF1DF383477}"/>
              </a:ext>
            </a:extLst>
          </p:cNvPr>
          <p:cNvSpPr>
            <a:spLocks noGrp="1"/>
          </p:cNvSpPr>
          <p:nvPr>
            <p:ph type="dt" sz="half" idx="10"/>
          </p:nvPr>
        </p:nvSpPr>
        <p:spPr/>
        <p:txBody>
          <a:bodyPr/>
          <a:lstStyle/>
          <a:p>
            <a:fld id="{3BF7E94E-2E08-4B24-B7C4-582590403D8E}" type="datetimeFigureOut">
              <a:rPr lang="en-GB" smtClean="0"/>
              <a:t>27/04/2020</a:t>
            </a:fld>
            <a:endParaRPr lang="en-GB"/>
          </a:p>
        </p:txBody>
      </p:sp>
      <p:sp>
        <p:nvSpPr>
          <p:cNvPr id="6" name="Footer Placeholder 5">
            <a:extLst>
              <a:ext uri="{FF2B5EF4-FFF2-40B4-BE49-F238E27FC236}">
                <a16:creationId xmlns:a16="http://schemas.microsoft.com/office/drawing/2014/main" id="{AF6C8DBE-4B87-4EFD-AFF1-5B50D4A447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D3174D-5FA3-481A-939E-8E192CE319D5}"/>
              </a:ext>
            </a:extLst>
          </p:cNvPr>
          <p:cNvSpPr>
            <a:spLocks noGrp="1"/>
          </p:cNvSpPr>
          <p:nvPr>
            <p:ph type="sldNum" sz="quarter" idx="12"/>
          </p:nvPr>
        </p:nvSpPr>
        <p:spPr/>
        <p:txBody>
          <a:bodyPr/>
          <a:lstStyle/>
          <a:p>
            <a:fld id="{C273401A-6182-4BE4-B733-F64906DDB22D}" type="slidenum">
              <a:rPr lang="en-GB" smtClean="0"/>
              <a:t>‹#›</a:t>
            </a:fld>
            <a:endParaRPr lang="en-GB"/>
          </a:p>
        </p:txBody>
      </p:sp>
    </p:spTree>
    <p:extLst>
      <p:ext uri="{BB962C8B-B14F-4D97-AF65-F5344CB8AC3E}">
        <p14:creationId xmlns:p14="http://schemas.microsoft.com/office/powerpoint/2010/main" val="657457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A6F04-E05C-4795-86C3-E2D5A160F3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A15BE9E-A6D0-40E8-AEA2-E9F608AC4E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EB795BA-AE6D-4420-95D4-5B6AFE4D9F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9D30A1-99FB-4474-AA63-8669C99CC5A8}"/>
              </a:ext>
            </a:extLst>
          </p:cNvPr>
          <p:cNvSpPr>
            <a:spLocks noGrp="1"/>
          </p:cNvSpPr>
          <p:nvPr>
            <p:ph type="dt" sz="half" idx="10"/>
          </p:nvPr>
        </p:nvSpPr>
        <p:spPr/>
        <p:txBody>
          <a:bodyPr/>
          <a:lstStyle/>
          <a:p>
            <a:fld id="{3BF7E94E-2E08-4B24-B7C4-582590403D8E}" type="datetimeFigureOut">
              <a:rPr lang="en-GB" smtClean="0"/>
              <a:t>27/04/2020</a:t>
            </a:fld>
            <a:endParaRPr lang="en-GB"/>
          </a:p>
        </p:txBody>
      </p:sp>
      <p:sp>
        <p:nvSpPr>
          <p:cNvPr id="6" name="Footer Placeholder 5">
            <a:extLst>
              <a:ext uri="{FF2B5EF4-FFF2-40B4-BE49-F238E27FC236}">
                <a16:creationId xmlns:a16="http://schemas.microsoft.com/office/drawing/2014/main" id="{B47CC3B3-4B39-4025-9B89-6563D01BE4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44C36F-E001-43A3-A152-CC9C16096DA2}"/>
              </a:ext>
            </a:extLst>
          </p:cNvPr>
          <p:cNvSpPr>
            <a:spLocks noGrp="1"/>
          </p:cNvSpPr>
          <p:nvPr>
            <p:ph type="sldNum" sz="quarter" idx="12"/>
          </p:nvPr>
        </p:nvSpPr>
        <p:spPr/>
        <p:txBody>
          <a:bodyPr/>
          <a:lstStyle/>
          <a:p>
            <a:fld id="{C273401A-6182-4BE4-B733-F64906DDB22D}" type="slidenum">
              <a:rPr lang="en-GB" smtClean="0"/>
              <a:t>‹#›</a:t>
            </a:fld>
            <a:endParaRPr lang="en-GB"/>
          </a:p>
        </p:txBody>
      </p:sp>
    </p:spTree>
    <p:extLst>
      <p:ext uri="{BB962C8B-B14F-4D97-AF65-F5344CB8AC3E}">
        <p14:creationId xmlns:p14="http://schemas.microsoft.com/office/powerpoint/2010/main" val="792538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3E29F6-FD7F-426D-8CEB-F5407CA911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1780D97-4CEF-4FDF-AEA8-00DEC00AE1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A4FAF5-143C-45E2-B6E2-F0F81E409E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F7E94E-2E08-4B24-B7C4-582590403D8E}" type="datetimeFigureOut">
              <a:rPr lang="en-GB" smtClean="0"/>
              <a:t>27/04/2020</a:t>
            </a:fld>
            <a:endParaRPr lang="en-GB"/>
          </a:p>
        </p:txBody>
      </p:sp>
      <p:sp>
        <p:nvSpPr>
          <p:cNvPr id="5" name="Footer Placeholder 4">
            <a:extLst>
              <a:ext uri="{FF2B5EF4-FFF2-40B4-BE49-F238E27FC236}">
                <a16:creationId xmlns:a16="http://schemas.microsoft.com/office/drawing/2014/main" id="{DBE83F37-D830-4EA2-95E9-F3311635B7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4F20993-5BD2-4488-AC0E-3BA2485876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73401A-6182-4BE4-B733-F64906DDB22D}" type="slidenum">
              <a:rPr lang="en-GB" smtClean="0"/>
              <a:t>‹#›</a:t>
            </a:fld>
            <a:endParaRPr lang="en-GB"/>
          </a:p>
        </p:txBody>
      </p:sp>
    </p:spTree>
    <p:extLst>
      <p:ext uri="{BB962C8B-B14F-4D97-AF65-F5344CB8AC3E}">
        <p14:creationId xmlns:p14="http://schemas.microsoft.com/office/powerpoint/2010/main" val="3648087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28A48-57E1-4ADE-9870-3320B14646B0}"/>
              </a:ext>
            </a:extLst>
          </p:cNvPr>
          <p:cNvSpPr>
            <a:spLocks noGrp="1"/>
          </p:cNvSpPr>
          <p:nvPr>
            <p:ph type="ctrTitle"/>
          </p:nvPr>
        </p:nvSpPr>
        <p:spPr>
          <a:xfrm>
            <a:off x="1524000" y="1122363"/>
            <a:ext cx="9144000" cy="1302785"/>
          </a:xfrm>
        </p:spPr>
        <p:txBody>
          <a:bodyPr/>
          <a:lstStyle/>
          <a:p>
            <a:r>
              <a:rPr lang="en-GB" dirty="0"/>
              <a:t>Maths – Friday 22</a:t>
            </a:r>
            <a:r>
              <a:rPr lang="en-GB" baseline="30000" dirty="0"/>
              <a:t>nd</a:t>
            </a:r>
            <a:r>
              <a:rPr lang="en-GB" dirty="0"/>
              <a:t> May</a:t>
            </a:r>
          </a:p>
        </p:txBody>
      </p:sp>
      <p:sp>
        <p:nvSpPr>
          <p:cNvPr id="3" name="Subtitle 2">
            <a:extLst>
              <a:ext uri="{FF2B5EF4-FFF2-40B4-BE49-F238E27FC236}">
                <a16:creationId xmlns:a16="http://schemas.microsoft.com/office/drawing/2014/main" id="{E7795968-88A5-4062-B70F-C67F3B56683E}"/>
              </a:ext>
            </a:extLst>
          </p:cNvPr>
          <p:cNvSpPr>
            <a:spLocks noGrp="1"/>
          </p:cNvSpPr>
          <p:nvPr>
            <p:ph type="subTitle" idx="1"/>
          </p:nvPr>
        </p:nvSpPr>
        <p:spPr>
          <a:xfrm>
            <a:off x="1524000" y="3034748"/>
            <a:ext cx="9144000" cy="2223052"/>
          </a:xfrm>
        </p:spPr>
        <p:txBody>
          <a:bodyPr>
            <a:normAutofit/>
          </a:bodyPr>
          <a:lstStyle/>
          <a:p>
            <a:r>
              <a:rPr lang="en-GB" sz="3600" dirty="0"/>
              <a:t>Time – word problems</a:t>
            </a:r>
          </a:p>
        </p:txBody>
      </p:sp>
    </p:spTree>
    <p:extLst>
      <p:ext uri="{BB962C8B-B14F-4D97-AF65-F5344CB8AC3E}">
        <p14:creationId xmlns:p14="http://schemas.microsoft.com/office/powerpoint/2010/main" val="2997020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371DE-8ACE-4777-B31F-9F625399762B}"/>
              </a:ext>
            </a:extLst>
          </p:cNvPr>
          <p:cNvSpPr>
            <a:spLocks noGrp="1"/>
          </p:cNvSpPr>
          <p:nvPr>
            <p:ph type="title"/>
          </p:nvPr>
        </p:nvSpPr>
        <p:spPr/>
        <p:txBody>
          <a:bodyPr/>
          <a:lstStyle/>
          <a:p>
            <a:r>
              <a:rPr lang="en-GB" b="1" dirty="0"/>
              <a:t>Parent notes</a:t>
            </a:r>
          </a:p>
        </p:txBody>
      </p:sp>
      <p:sp>
        <p:nvSpPr>
          <p:cNvPr id="3" name="Content Placeholder 2">
            <a:extLst>
              <a:ext uri="{FF2B5EF4-FFF2-40B4-BE49-F238E27FC236}">
                <a16:creationId xmlns:a16="http://schemas.microsoft.com/office/drawing/2014/main" id="{54C6A06F-A77D-4F8D-9F2B-293CD45DE66B}"/>
              </a:ext>
            </a:extLst>
          </p:cNvPr>
          <p:cNvSpPr>
            <a:spLocks noGrp="1"/>
          </p:cNvSpPr>
          <p:nvPr>
            <p:ph idx="1"/>
          </p:nvPr>
        </p:nvSpPr>
        <p:spPr>
          <a:xfrm>
            <a:off x="838200" y="1825625"/>
            <a:ext cx="10320130" cy="4351338"/>
          </a:xfrm>
        </p:spPr>
        <p:txBody>
          <a:bodyPr>
            <a:normAutofit fontScale="92500" lnSpcReduction="20000"/>
          </a:bodyPr>
          <a:lstStyle/>
          <a:p>
            <a:r>
              <a:rPr lang="en-GB" sz="2000" dirty="0"/>
              <a:t>Recap with your child what the big hand is (minute hand), and small hand is (hour hand)</a:t>
            </a:r>
          </a:p>
          <a:p>
            <a:r>
              <a:rPr lang="en-GB" sz="2000" dirty="0"/>
              <a:t>Remind them that a clock is split into 2 halves, and that half an hour is </a:t>
            </a:r>
            <a:r>
              <a:rPr lang="en-GB" sz="2000" b="1" dirty="0"/>
              <a:t>30 minutes</a:t>
            </a:r>
            <a:r>
              <a:rPr lang="en-GB" sz="2000" dirty="0"/>
              <a:t>, and an hour, where the big hand goes all the way around the clock, is 20 minutes. This is important for todays game. </a:t>
            </a:r>
          </a:p>
          <a:p>
            <a:r>
              <a:rPr lang="en-GB" sz="2000" dirty="0"/>
              <a:t>Today is all about time word problems. There is a worksheet which can be printed. If you cannot print, please read the question off the screen and your child can draw their answer on a clock face using a pencil and paper. </a:t>
            </a:r>
          </a:p>
          <a:p>
            <a:r>
              <a:rPr lang="en-GB" sz="2000" dirty="0"/>
              <a:t>There are 2 sheets. Sheet 1 is an easier sheet (all answers are o’clock). Sheet 2 is trickier, with some questions requiring half past answers.</a:t>
            </a:r>
          </a:p>
          <a:p>
            <a:r>
              <a:rPr lang="en-GB" sz="2000" dirty="0"/>
              <a:t>When answering, try to encourage your child to explain their answer. </a:t>
            </a:r>
            <a:r>
              <a:rPr lang="en-GB" sz="2000" dirty="0" err="1"/>
              <a:t>E.g</a:t>
            </a:r>
            <a:r>
              <a:rPr lang="en-GB" sz="2000" dirty="0"/>
              <a:t>: </a:t>
            </a:r>
            <a:r>
              <a:rPr lang="en-GB" sz="2000" b="1" i="1" dirty="0"/>
              <a:t>Tom leaves to go to the park at 8 o’clock. It takes him 1 hour to get there. What time does he get to the park? </a:t>
            </a:r>
            <a:r>
              <a:rPr lang="en-GB" sz="2000" b="1" i="1" dirty="0">
                <a:solidFill>
                  <a:schemeClr val="accent6">
                    <a:lumMod val="50000"/>
                  </a:schemeClr>
                </a:solidFill>
              </a:rPr>
              <a:t>8 o’clock plus 1 hour is </a:t>
            </a:r>
            <a:r>
              <a:rPr lang="en-GB" sz="2000" b="1" i="1" u="sng" dirty="0">
                <a:solidFill>
                  <a:schemeClr val="accent6">
                    <a:lumMod val="50000"/>
                  </a:schemeClr>
                </a:solidFill>
              </a:rPr>
              <a:t>9 o’clock</a:t>
            </a:r>
            <a:r>
              <a:rPr lang="en-GB" sz="2000" b="1" i="1" dirty="0">
                <a:solidFill>
                  <a:schemeClr val="accent6">
                    <a:lumMod val="50000"/>
                  </a:schemeClr>
                </a:solidFill>
              </a:rPr>
              <a:t>, because 8+1 = 9! They then draw this on a clock.</a:t>
            </a:r>
          </a:p>
          <a:p>
            <a:r>
              <a:rPr lang="en-GB" sz="2000" dirty="0"/>
              <a:t>If a question requires you child to go past 12 o’clock, explain to them that they need to look carefully at their clock face and see what comes after 12 (1). Do not confuse them by talking about the 24 hour clock!</a:t>
            </a:r>
          </a:p>
          <a:p>
            <a:r>
              <a:rPr lang="en-GB" sz="2000" dirty="0"/>
              <a:t>Thank you</a:t>
            </a:r>
          </a:p>
        </p:txBody>
      </p:sp>
    </p:spTree>
    <p:extLst>
      <p:ext uri="{BB962C8B-B14F-4D97-AF65-F5344CB8AC3E}">
        <p14:creationId xmlns:p14="http://schemas.microsoft.com/office/powerpoint/2010/main" val="32664171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TotalTime>
  <Words>271</Words>
  <Application>Microsoft Office PowerPoint</Application>
  <PresentationFormat>Widescreen</PresentationFormat>
  <Paragraphs>10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Maths – Friday 22nd May</vt:lpstr>
      <vt:lpstr>Parent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 Tuesday 19th May</dc:title>
  <dc:creator>Luke O'Dwyer</dc:creator>
  <cp:lastModifiedBy>Luke O'Dwyer</cp:lastModifiedBy>
  <cp:revision>8</cp:revision>
  <dcterms:created xsi:type="dcterms:W3CDTF">2020-04-27T09:03:03Z</dcterms:created>
  <dcterms:modified xsi:type="dcterms:W3CDTF">2020-04-27T17:07:49Z</dcterms:modified>
</cp:coreProperties>
</file>