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8" r:id="rId2"/>
    <p:sldId id="274" r:id="rId3"/>
    <p:sldId id="275" r:id="rId4"/>
    <p:sldId id="278" r:id="rId5"/>
    <p:sldId id="279" r:id="rId6"/>
    <p:sldId id="280" r:id="rId7"/>
    <p:sldId id="306" r:id="rId8"/>
    <p:sldId id="307" r:id="rId9"/>
    <p:sldId id="283" r:id="rId10"/>
    <p:sldId id="314" r:id="rId11"/>
    <p:sldId id="315" r:id="rId12"/>
    <p:sldId id="286" r:id="rId13"/>
    <p:sldId id="312" r:id="rId14"/>
    <p:sldId id="313" r:id="rId15"/>
    <p:sldId id="292" r:id="rId16"/>
    <p:sldId id="310" r:id="rId17"/>
    <p:sldId id="311" r:id="rId18"/>
    <p:sldId id="295" r:id="rId19"/>
    <p:sldId id="308" r:id="rId20"/>
    <p:sldId id="309" r:id="rId21"/>
    <p:sldId id="298" r:id="rId22"/>
    <p:sldId id="322" r:id="rId23"/>
    <p:sldId id="323" r:id="rId24"/>
    <p:sldId id="301" r:id="rId25"/>
    <p:sldId id="320" r:id="rId26"/>
    <p:sldId id="321" r:id="rId27"/>
    <p:sldId id="289" r:id="rId28"/>
    <p:sldId id="318" r:id="rId29"/>
    <p:sldId id="319" r:id="rId30"/>
    <p:sldId id="304" r:id="rId31"/>
    <p:sldId id="305" r:id="rId32"/>
    <p:sldId id="317" r:id="rId33"/>
    <p:sldId id="267" r:id="rId34"/>
  </p:sldIdLst>
  <p:sldSz cx="9144000" cy="6858000" type="screen4x3"/>
  <p:notesSz cx="6858000" cy="9144000"/>
  <p:embeddedFontLst>
    <p:embeddedFont>
      <p:font typeface="Twinkl" panose="020B0604020202020204" charset="0"/>
      <p:regular r:id="rId37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C2"/>
    <a:srgbClr val="2BB7BC"/>
    <a:srgbClr val="009640"/>
    <a:srgbClr val="E94E17"/>
    <a:srgbClr val="EC6D76"/>
    <a:srgbClr val="ED6D76"/>
    <a:srgbClr val="C9075C"/>
    <a:srgbClr val="C8075B"/>
    <a:srgbClr val="E5004F"/>
    <a:srgbClr val="C0D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68" y="-36"/>
      </p:cViewPr>
      <p:guideLst>
        <p:guide orient="horz" pos="2183"/>
        <p:guide orient="horz" pos="3997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wake-up-time-on-bumble-farm-fiction-ks1-twinkl-originals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wake-up-time-on-bumble-farm-fiction-ks1-twinkl-original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14800" y="5531224"/>
            <a:ext cx="914400" cy="602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14800" y="3127925"/>
            <a:ext cx="914400" cy="602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slide" Target="slide16.xml"/><Relationship Id="rId10" Type="http://schemas.openxmlformats.org/officeDocument/2006/relationships/image" Target="../media/image12.png"/><Relationship Id="rId4" Type="http://schemas.openxmlformats.org/officeDocument/2006/relationships/slide" Target="slide17.xml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2.png"/><Relationship Id="rId3" Type="http://schemas.openxmlformats.org/officeDocument/2006/relationships/slide" Target="slide20.xml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slide" Target="slide19.xml"/><Relationship Id="rId9" Type="http://schemas.openxmlformats.org/officeDocument/2006/relationships/image" Target="../media/image17.png"/><Relationship Id="rId1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22.xml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.png"/><Relationship Id="rId3" Type="http://schemas.openxmlformats.org/officeDocument/2006/relationships/slide" Target="slide28.xm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slide" Target="slide29.xml"/><Relationship Id="rId9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5.xml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4.xml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32.xml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slide" Target="slide31.xml"/><Relationship Id="rId9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11.xml"/><Relationship Id="rId7" Type="http://schemas.openxmlformats.org/officeDocument/2006/relationships/image" Target="../media/image16.png"/><Relationship Id="rId12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slide" Target="slide10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55650" y="1665040"/>
            <a:ext cx="7632700" cy="1224481"/>
          </a:xfrm>
          <a:prstGeom prst="roundRect">
            <a:avLst>
              <a:gd name="adj" fmla="val 13623"/>
            </a:avLst>
          </a:prstGeom>
          <a:solidFill>
            <a:srgbClr val="2B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6000" b="1" dirty="0"/>
              <a:t>Correct!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20" y="648863"/>
            <a:ext cx="4784405" cy="9755555"/>
          </a:xfrm>
          <a:prstGeom prst="rect">
            <a:avLst/>
          </a:prstGeom>
        </p:spPr>
      </p:pic>
      <p:sp>
        <p:nvSpPr>
          <p:cNvPr id="15" name="Oval 14">
            <a:hlinkClick r:id="rId3" action="ppaction://hlinksldjump"/>
          </p:cNvPr>
          <p:cNvSpPr/>
          <p:nvPr/>
        </p:nvSpPr>
        <p:spPr>
          <a:xfrm>
            <a:off x="6165188" y="4364437"/>
            <a:ext cx="1018646" cy="1018646"/>
          </a:xfrm>
          <a:prstGeom prst="ellipse">
            <a:avLst/>
          </a:prstGeom>
          <a:solidFill>
            <a:srgbClr val="007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rtlCol="0" anchor="ctr"/>
          <a:lstStyle/>
          <a:p>
            <a:r>
              <a:rPr lang="en-GB" sz="2400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43285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55651" y="1665040"/>
            <a:ext cx="7632700" cy="1224481"/>
          </a:xfrm>
          <a:prstGeom prst="roundRect">
            <a:avLst>
              <a:gd name="adj" fmla="val 13623"/>
            </a:avLst>
          </a:prstGeom>
          <a:solidFill>
            <a:srgbClr val="E94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6000" b="1" dirty="0"/>
              <a:t>Try again!</a:t>
            </a:r>
          </a:p>
        </p:txBody>
      </p:sp>
      <p:sp>
        <p:nvSpPr>
          <p:cNvPr id="19" name="Oval 18">
            <a:hlinkClick r:id="rId2" action="ppaction://hlinksldjump"/>
          </p:cNvPr>
          <p:cNvSpPr/>
          <p:nvPr/>
        </p:nvSpPr>
        <p:spPr>
          <a:xfrm>
            <a:off x="6165188" y="4364437"/>
            <a:ext cx="1018646" cy="1018646"/>
          </a:xfrm>
          <a:prstGeom prst="ellipse">
            <a:avLst/>
          </a:prstGeom>
          <a:solidFill>
            <a:srgbClr val="007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rtlCol="0" anchor="ctr"/>
          <a:lstStyle/>
          <a:p>
            <a:pPr algn="ctr"/>
            <a:r>
              <a:rPr lang="en-GB" sz="2400" dirty="0"/>
              <a:t>Back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21"/>
          <a:stretch/>
        </p:blipFill>
        <p:spPr>
          <a:xfrm>
            <a:off x="594859" y="835719"/>
            <a:ext cx="5787833" cy="602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5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348448"/>
            <a:ext cx="7632699" cy="3863256"/>
          </a:xfrm>
          <a:prstGeom prst="roundRect">
            <a:avLst>
              <a:gd name="adj" fmla="val 4714"/>
            </a:avLst>
          </a:prstGeom>
          <a:noFill/>
          <a:ln w="28575">
            <a:solidFill>
              <a:srgbClr val="007AC2"/>
            </a:solidFill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7AC2"/>
                </a:solidFill>
              </a:rPr>
              <a:t>How Many Farm Animals?</a:t>
            </a:r>
            <a:endParaRPr lang="en-GB" sz="3600" dirty="0">
              <a:latin typeface="+mn-lt"/>
            </a:endParaRPr>
          </a:p>
        </p:txBody>
      </p:sp>
      <p:sp>
        <p:nvSpPr>
          <p:cNvPr id="12" name="Oval 11">
            <a:hlinkClick r:id="rId3" action="ppaction://hlinksldjump"/>
          </p:cNvPr>
          <p:cNvSpPr/>
          <p:nvPr/>
        </p:nvSpPr>
        <p:spPr>
          <a:xfrm>
            <a:off x="2438772" y="5015821"/>
            <a:ext cx="1077004" cy="1077004"/>
          </a:xfrm>
          <a:prstGeom prst="ellipse">
            <a:avLst/>
          </a:prstGeom>
          <a:solidFill>
            <a:srgbClr val="2BB7BC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3</a:t>
            </a:r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>
            <a:off x="4039714" y="5015821"/>
            <a:ext cx="1077004" cy="1077004"/>
          </a:xfrm>
          <a:prstGeom prst="ellipse">
            <a:avLst/>
          </a:prstGeom>
          <a:solidFill>
            <a:srgbClr val="2BB7BC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5</a:t>
            </a:r>
          </a:p>
        </p:txBody>
      </p:sp>
      <p:sp>
        <p:nvSpPr>
          <p:cNvPr id="11" name="Oval 10">
            <a:hlinkClick r:id="rId4" action="ppaction://hlinksldjump"/>
          </p:cNvPr>
          <p:cNvSpPr/>
          <p:nvPr/>
        </p:nvSpPr>
        <p:spPr>
          <a:xfrm>
            <a:off x="5640656" y="5015821"/>
            <a:ext cx="1077004" cy="1077004"/>
          </a:xfrm>
          <a:prstGeom prst="ellipse">
            <a:avLst/>
          </a:prstGeom>
          <a:solidFill>
            <a:srgbClr val="2BB7BC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31" y="3412505"/>
            <a:ext cx="1023094" cy="16404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88" y="2333514"/>
            <a:ext cx="1361248" cy="27962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564" y="3597238"/>
            <a:ext cx="2058035" cy="12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7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55650" y="1665040"/>
            <a:ext cx="7632700" cy="1224481"/>
          </a:xfrm>
          <a:prstGeom prst="roundRect">
            <a:avLst>
              <a:gd name="adj" fmla="val 13623"/>
            </a:avLst>
          </a:prstGeom>
          <a:solidFill>
            <a:srgbClr val="2B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6000" b="1" dirty="0"/>
              <a:t>Correct!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20" y="648863"/>
            <a:ext cx="4784405" cy="9755555"/>
          </a:xfrm>
          <a:prstGeom prst="rect">
            <a:avLst/>
          </a:prstGeom>
        </p:spPr>
      </p:pic>
      <p:sp>
        <p:nvSpPr>
          <p:cNvPr id="15" name="Oval 14">
            <a:hlinkClick r:id="rId3" action="ppaction://hlinksldjump"/>
          </p:cNvPr>
          <p:cNvSpPr/>
          <p:nvPr/>
        </p:nvSpPr>
        <p:spPr>
          <a:xfrm>
            <a:off x="6165188" y="4364437"/>
            <a:ext cx="1018646" cy="1018646"/>
          </a:xfrm>
          <a:prstGeom prst="ellipse">
            <a:avLst/>
          </a:prstGeom>
          <a:solidFill>
            <a:srgbClr val="007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rtlCol="0" anchor="ctr"/>
          <a:lstStyle/>
          <a:p>
            <a:r>
              <a:rPr lang="en-GB" sz="2400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53953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55651" y="1665040"/>
            <a:ext cx="7632700" cy="1224481"/>
          </a:xfrm>
          <a:prstGeom prst="roundRect">
            <a:avLst>
              <a:gd name="adj" fmla="val 13623"/>
            </a:avLst>
          </a:prstGeom>
          <a:solidFill>
            <a:srgbClr val="E94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6000" b="1" dirty="0"/>
              <a:t>Try again!</a:t>
            </a:r>
          </a:p>
        </p:txBody>
      </p:sp>
      <p:sp>
        <p:nvSpPr>
          <p:cNvPr id="19" name="Oval 18">
            <a:hlinkClick r:id="rId2" action="ppaction://hlinksldjump"/>
          </p:cNvPr>
          <p:cNvSpPr/>
          <p:nvPr/>
        </p:nvSpPr>
        <p:spPr>
          <a:xfrm>
            <a:off x="6165188" y="4364437"/>
            <a:ext cx="1018646" cy="1018646"/>
          </a:xfrm>
          <a:prstGeom prst="ellipse">
            <a:avLst/>
          </a:prstGeom>
          <a:solidFill>
            <a:srgbClr val="007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rtlCol="0" anchor="ctr"/>
          <a:lstStyle/>
          <a:p>
            <a:pPr algn="ctr"/>
            <a:r>
              <a:rPr lang="en-GB" sz="2400" dirty="0"/>
              <a:t>Back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21"/>
          <a:stretch/>
        </p:blipFill>
        <p:spPr>
          <a:xfrm>
            <a:off x="594859" y="835719"/>
            <a:ext cx="5787833" cy="602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348448"/>
            <a:ext cx="7632699" cy="3863256"/>
          </a:xfrm>
          <a:prstGeom prst="roundRect">
            <a:avLst>
              <a:gd name="adj" fmla="val 4714"/>
            </a:avLst>
          </a:prstGeom>
          <a:noFill/>
          <a:ln w="28575">
            <a:solidFill>
              <a:srgbClr val="007AC2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69" y="2441293"/>
            <a:ext cx="621907" cy="1436732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7AC2"/>
                </a:solidFill>
              </a:rPr>
              <a:t>How Many Farm Animals?</a:t>
            </a:r>
            <a:endParaRPr lang="en-GB" sz="3600" dirty="0">
              <a:latin typeface="+mn-lt"/>
            </a:endParaRPr>
          </a:p>
        </p:txBody>
      </p:sp>
      <p:sp>
        <p:nvSpPr>
          <p:cNvPr id="12" name="Oval 11">
            <a:hlinkClick r:id="rId4" action="ppaction://hlinksldjump"/>
          </p:cNvPr>
          <p:cNvSpPr/>
          <p:nvPr/>
        </p:nvSpPr>
        <p:spPr>
          <a:xfrm>
            <a:off x="2438772" y="5015821"/>
            <a:ext cx="1077004" cy="1077004"/>
          </a:xfrm>
          <a:prstGeom prst="ellipse">
            <a:avLst/>
          </a:prstGeom>
          <a:solidFill>
            <a:srgbClr val="2BB7BC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10</a:t>
            </a:r>
          </a:p>
        </p:txBody>
      </p:sp>
      <p:sp>
        <p:nvSpPr>
          <p:cNvPr id="9" name="Oval 8">
            <a:hlinkClick r:id="rId5" action="ppaction://hlinksldjump"/>
          </p:cNvPr>
          <p:cNvSpPr/>
          <p:nvPr/>
        </p:nvSpPr>
        <p:spPr>
          <a:xfrm>
            <a:off x="4039714" y="5015821"/>
            <a:ext cx="1077004" cy="1077004"/>
          </a:xfrm>
          <a:prstGeom prst="ellipse">
            <a:avLst/>
          </a:prstGeom>
          <a:solidFill>
            <a:srgbClr val="2BB7BC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6</a:t>
            </a:r>
          </a:p>
        </p:txBody>
      </p:sp>
      <p:sp>
        <p:nvSpPr>
          <p:cNvPr id="11" name="Oval 10">
            <a:hlinkClick r:id="rId4" action="ppaction://hlinksldjump"/>
          </p:cNvPr>
          <p:cNvSpPr/>
          <p:nvPr/>
        </p:nvSpPr>
        <p:spPr>
          <a:xfrm>
            <a:off x="5640656" y="5015821"/>
            <a:ext cx="1077004" cy="1077004"/>
          </a:xfrm>
          <a:prstGeom prst="ellipse">
            <a:avLst/>
          </a:prstGeom>
          <a:solidFill>
            <a:srgbClr val="2BB7BC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31" y="3412505"/>
            <a:ext cx="1023094" cy="16404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88" y="2333514"/>
            <a:ext cx="1361248" cy="2796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559" y="3073168"/>
            <a:ext cx="593499" cy="870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76" y="3280076"/>
            <a:ext cx="811099" cy="11439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577" y="3366641"/>
            <a:ext cx="484709" cy="8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0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55650" y="1665040"/>
            <a:ext cx="7632700" cy="1224481"/>
          </a:xfrm>
          <a:prstGeom prst="roundRect">
            <a:avLst>
              <a:gd name="adj" fmla="val 13623"/>
            </a:avLst>
          </a:prstGeom>
          <a:solidFill>
            <a:srgbClr val="2B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6000" b="1" dirty="0"/>
              <a:t>Correct!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20" y="648863"/>
            <a:ext cx="4784405" cy="9755555"/>
          </a:xfrm>
          <a:prstGeom prst="rect">
            <a:avLst/>
          </a:prstGeom>
        </p:spPr>
      </p:pic>
      <p:sp>
        <p:nvSpPr>
          <p:cNvPr id="15" name="Oval 14">
            <a:hlinkClick r:id="rId3" action="ppaction://hlinksldjump"/>
          </p:cNvPr>
          <p:cNvSpPr/>
          <p:nvPr/>
        </p:nvSpPr>
        <p:spPr>
          <a:xfrm>
            <a:off x="6165188" y="4364437"/>
            <a:ext cx="1018646" cy="1018646"/>
          </a:xfrm>
          <a:prstGeom prst="ellipse">
            <a:avLst/>
          </a:prstGeom>
          <a:solidFill>
            <a:srgbClr val="007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rtlCol="0" anchor="ctr"/>
          <a:lstStyle/>
          <a:p>
            <a:r>
              <a:rPr lang="en-GB" sz="2400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17044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55651" y="1665040"/>
            <a:ext cx="7632700" cy="1224481"/>
          </a:xfrm>
          <a:prstGeom prst="roundRect">
            <a:avLst>
              <a:gd name="adj" fmla="val 13623"/>
            </a:avLst>
          </a:prstGeom>
          <a:solidFill>
            <a:srgbClr val="E94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6000" b="1" dirty="0"/>
              <a:t>Try again!</a:t>
            </a:r>
          </a:p>
        </p:txBody>
      </p:sp>
      <p:sp>
        <p:nvSpPr>
          <p:cNvPr id="19" name="Oval 18">
            <a:hlinkClick r:id="rId2" action="ppaction://hlinksldjump"/>
          </p:cNvPr>
          <p:cNvSpPr/>
          <p:nvPr/>
        </p:nvSpPr>
        <p:spPr>
          <a:xfrm>
            <a:off x="6165188" y="4364437"/>
            <a:ext cx="1018646" cy="1018646"/>
          </a:xfrm>
          <a:prstGeom prst="ellipse">
            <a:avLst/>
          </a:prstGeom>
          <a:solidFill>
            <a:srgbClr val="007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rtlCol="0" anchor="ctr"/>
          <a:lstStyle/>
          <a:p>
            <a:pPr algn="ctr"/>
            <a:r>
              <a:rPr lang="en-GB" sz="2400" dirty="0"/>
              <a:t>Back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21"/>
          <a:stretch/>
        </p:blipFill>
        <p:spPr>
          <a:xfrm>
            <a:off x="594859" y="835719"/>
            <a:ext cx="5787833" cy="602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3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348448"/>
            <a:ext cx="7632699" cy="3863256"/>
          </a:xfrm>
          <a:prstGeom prst="roundRect">
            <a:avLst>
              <a:gd name="adj" fmla="val 4714"/>
            </a:avLst>
          </a:prstGeom>
          <a:noFill/>
          <a:ln w="28575">
            <a:solidFill>
              <a:srgbClr val="007AC2"/>
            </a:solidFill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7AC2"/>
                </a:solidFill>
              </a:rPr>
              <a:t>How Many Farm Animals?</a:t>
            </a:r>
            <a:endParaRPr lang="en-GB" sz="3600" dirty="0">
              <a:latin typeface="+mn-lt"/>
            </a:endParaRPr>
          </a:p>
        </p:txBody>
      </p:sp>
      <p:sp>
        <p:nvSpPr>
          <p:cNvPr id="12" name="Oval 11">
            <a:hlinkClick r:id="rId3" action="ppaction://hlinksldjump"/>
          </p:cNvPr>
          <p:cNvSpPr/>
          <p:nvPr/>
        </p:nvSpPr>
        <p:spPr>
          <a:xfrm>
            <a:off x="2438772" y="5015821"/>
            <a:ext cx="1077004" cy="1077004"/>
          </a:xfrm>
          <a:prstGeom prst="ellipse">
            <a:avLst/>
          </a:prstGeom>
          <a:solidFill>
            <a:srgbClr val="2BB7BC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7</a:t>
            </a:r>
          </a:p>
        </p:txBody>
      </p:sp>
      <p:sp>
        <p:nvSpPr>
          <p:cNvPr id="9" name="Oval 8">
            <a:hlinkClick r:id="rId3" action="ppaction://hlinksldjump"/>
          </p:cNvPr>
          <p:cNvSpPr/>
          <p:nvPr/>
        </p:nvSpPr>
        <p:spPr>
          <a:xfrm>
            <a:off x="4039714" y="5015821"/>
            <a:ext cx="1077004" cy="1077004"/>
          </a:xfrm>
          <a:prstGeom prst="ellipse">
            <a:avLst/>
          </a:prstGeom>
          <a:solidFill>
            <a:srgbClr val="2BB7BC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3</a:t>
            </a:r>
          </a:p>
        </p:txBody>
      </p:sp>
      <p:sp>
        <p:nvSpPr>
          <p:cNvPr id="11" name="Oval 10">
            <a:hlinkClick r:id="rId4" action="ppaction://hlinksldjump"/>
          </p:cNvPr>
          <p:cNvSpPr/>
          <p:nvPr/>
        </p:nvSpPr>
        <p:spPr>
          <a:xfrm>
            <a:off x="5640656" y="5015821"/>
            <a:ext cx="1077004" cy="1077004"/>
          </a:xfrm>
          <a:prstGeom prst="ellipse">
            <a:avLst/>
          </a:prstGeom>
          <a:solidFill>
            <a:srgbClr val="2BB7BC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10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69" y="2441293"/>
            <a:ext cx="621907" cy="1436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969" y="3065220"/>
            <a:ext cx="807388" cy="8563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31" y="3412505"/>
            <a:ext cx="1023094" cy="16404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88" y="2333514"/>
            <a:ext cx="1361248" cy="27962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559" y="3073168"/>
            <a:ext cx="593499" cy="8707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76" y="3280076"/>
            <a:ext cx="811099" cy="11439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738" y="3878025"/>
            <a:ext cx="657136" cy="8522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05" y="2682840"/>
            <a:ext cx="881059" cy="10471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577" y="3366641"/>
            <a:ext cx="484709" cy="8973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564" y="3597238"/>
            <a:ext cx="2058035" cy="12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55650" y="1665040"/>
            <a:ext cx="7632700" cy="1224481"/>
          </a:xfrm>
          <a:prstGeom prst="roundRect">
            <a:avLst>
              <a:gd name="adj" fmla="val 13623"/>
            </a:avLst>
          </a:prstGeom>
          <a:solidFill>
            <a:srgbClr val="2B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6000" b="1" dirty="0"/>
              <a:t>Correct!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20" y="648863"/>
            <a:ext cx="4784405" cy="9755555"/>
          </a:xfrm>
          <a:prstGeom prst="rect">
            <a:avLst/>
          </a:prstGeom>
        </p:spPr>
      </p:pic>
      <p:sp>
        <p:nvSpPr>
          <p:cNvPr id="15" name="Oval 14">
            <a:hlinkClick r:id="rId3" action="ppaction://hlinksldjump"/>
          </p:cNvPr>
          <p:cNvSpPr/>
          <p:nvPr/>
        </p:nvSpPr>
        <p:spPr>
          <a:xfrm>
            <a:off x="6165188" y="4364437"/>
            <a:ext cx="1018646" cy="1018646"/>
          </a:xfrm>
          <a:prstGeom prst="ellipse">
            <a:avLst/>
          </a:prstGeom>
          <a:solidFill>
            <a:srgbClr val="007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rtlCol="0" anchor="ctr"/>
          <a:lstStyle/>
          <a:p>
            <a:r>
              <a:rPr lang="en-GB" sz="2400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44126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5650" y="3232087"/>
            <a:ext cx="4721697" cy="2417276"/>
          </a:xfrm>
          <a:prstGeom prst="roundRect">
            <a:avLst>
              <a:gd name="adj" fmla="val 8802"/>
            </a:avLst>
          </a:prstGeom>
          <a:solidFill>
            <a:srgbClr val="2B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7AC2"/>
                </a:solidFill>
                <a:latin typeface="+mn-lt"/>
              </a:rPr>
              <a:t>Instructions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32095" y="3442423"/>
            <a:ext cx="3123445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Each picture shows a different number of farm animals in the farmyard.</a:t>
            </a:r>
          </a:p>
          <a:p>
            <a:endParaRPr lang="en-GB" dirty="0"/>
          </a:p>
          <a:p>
            <a:r>
              <a:rPr lang="en-GB" dirty="0"/>
              <a:t>Carefully, count how many animals there are. Then, click on the correct numeral.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56" y="1389550"/>
            <a:ext cx="4036845" cy="4703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26"/>
          <a:stretch/>
        </p:blipFill>
        <p:spPr>
          <a:xfrm>
            <a:off x="6483531" y="4865023"/>
            <a:ext cx="551011" cy="12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7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55651" y="1665040"/>
            <a:ext cx="7632700" cy="1224481"/>
          </a:xfrm>
          <a:prstGeom prst="roundRect">
            <a:avLst>
              <a:gd name="adj" fmla="val 13623"/>
            </a:avLst>
          </a:prstGeom>
          <a:solidFill>
            <a:srgbClr val="E94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6000" b="1" dirty="0"/>
              <a:t>Try again!</a:t>
            </a:r>
          </a:p>
        </p:txBody>
      </p:sp>
      <p:sp>
        <p:nvSpPr>
          <p:cNvPr id="19" name="Oval 18">
            <a:hlinkClick r:id="rId2" action="ppaction://hlinksldjump"/>
          </p:cNvPr>
          <p:cNvSpPr/>
          <p:nvPr/>
        </p:nvSpPr>
        <p:spPr>
          <a:xfrm>
            <a:off x="6165188" y="4364437"/>
            <a:ext cx="1018646" cy="1018646"/>
          </a:xfrm>
          <a:prstGeom prst="ellipse">
            <a:avLst/>
          </a:prstGeom>
          <a:solidFill>
            <a:srgbClr val="007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rtlCol="0" anchor="ctr"/>
          <a:lstStyle/>
          <a:p>
            <a:pPr algn="ctr"/>
            <a:r>
              <a:rPr lang="en-GB" sz="2400" dirty="0"/>
              <a:t>Back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21"/>
          <a:stretch/>
        </p:blipFill>
        <p:spPr>
          <a:xfrm>
            <a:off x="594859" y="835719"/>
            <a:ext cx="5787833" cy="602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7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348448"/>
            <a:ext cx="7632699" cy="3863256"/>
          </a:xfrm>
          <a:prstGeom prst="roundRect">
            <a:avLst>
              <a:gd name="adj" fmla="val 4714"/>
            </a:avLst>
          </a:prstGeom>
          <a:noFill/>
          <a:ln w="28575">
            <a:solidFill>
              <a:srgbClr val="007AC2"/>
            </a:solidFill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7AC2"/>
                </a:solidFill>
              </a:rPr>
              <a:t>How Many Farm Animals?</a:t>
            </a:r>
            <a:endParaRPr lang="en-GB" sz="3600" dirty="0">
              <a:latin typeface="+mn-lt"/>
            </a:endParaRPr>
          </a:p>
        </p:txBody>
      </p:sp>
      <p:sp>
        <p:nvSpPr>
          <p:cNvPr id="12" name="Oval 11">
            <a:hlinkClick r:id="rId3" action="ppaction://hlinksldjump"/>
          </p:cNvPr>
          <p:cNvSpPr/>
          <p:nvPr/>
        </p:nvSpPr>
        <p:spPr>
          <a:xfrm>
            <a:off x="2438772" y="5015821"/>
            <a:ext cx="1077004" cy="1077004"/>
          </a:xfrm>
          <a:prstGeom prst="ellipse">
            <a:avLst/>
          </a:prstGeom>
          <a:solidFill>
            <a:srgbClr val="2BB7BC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4</a:t>
            </a:r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>
            <a:off x="4039714" y="5015821"/>
            <a:ext cx="1077004" cy="1077004"/>
          </a:xfrm>
          <a:prstGeom prst="ellipse">
            <a:avLst/>
          </a:prstGeom>
          <a:solidFill>
            <a:srgbClr val="2BB7BC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5</a:t>
            </a:r>
          </a:p>
        </p:txBody>
      </p:sp>
      <p:sp>
        <p:nvSpPr>
          <p:cNvPr id="11" name="Oval 10">
            <a:hlinkClick r:id="rId4" action="ppaction://hlinksldjump"/>
          </p:cNvPr>
          <p:cNvSpPr/>
          <p:nvPr/>
        </p:nvSpPr>
        <p:spPr>
          <a:xfrm>
            <a:off x="5640656" y="5015821"/>
            <a:ext cx="1077004" cy="1077004"/>
          </a:xfrm>
          <a:prstGeom prst="ellipse">
            <a:avLst/>
          </a:prstGeom>
          <a:solidFill>
            <a:srgbClr val="2BB7BC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2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31" y="3412505"/>
            <a:ext cx="1023094" cy="16404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76" y="3280076"/>
            <a:ext cx="811099" cy="11439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577" y="3366641"/>
            <a:ext cx="484709" cy="8973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564" y="3597238"/>
            <a:ext cx="2058035" cy="12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7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55650" y="1665040"/>
            <a:ext cx="7632700" cy="1224481"/>
          </a:xfrm>
          <a:prstGeom prst="roundRect">
            <a:avLst>
              <a:gd name="adj" fmla="val 13623"/>
            </a:avLst>
          </a:prstGeom>
          <a:solidFill>
            <a:srgbClr val="2B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6000" b="1" dirty="0"/>
              <a:t>Correct!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20" y="648863"/>
            <a:ext cx="4784405" cy="9755555"/>
          </a:xfrm>
          <a:prstGeom prst="rect">
            <a:avLst/>
          </a:prstGeom>
        </p:spPr>
      </p:pic>
      <p:sp>
        <p:nvSpPr>
          <p:cNvPr id="15" name="Oval 14">
            <a:hlinkClick r:id="rId3" action="ppaction://hlinksldjump"/>
          </p:cNvPr>
          <p:cNvSpPr/>
          <p:nvPr/>
        </p:nvSpPr>
        <p:spPr>
          <a:xfrm>
            <a:off x="6165188" y="4364437"/>
            <a:ext cx="1018646" cy="1018646"/>
          </a:xfrm>
          <a:prstGeom prst="ellipse">
            <a:avLst/>
          </a:prstGeom>
          <a:solidFill>
            <a:srgbClr val="007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rtlCol="0" anchor="ctr"/>
          <a:lstStyle/>
          <a:p>
            <a:r>
              <a:rPr lang="en-GB" sz="2400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79286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55651" y="1665040"/>
            <a:ext cx="7632700" cy="1224481"/>
          </a:xfrm>
          <a:prstGeom prst="roundRect">
            <a:avLst>
              <a:gd name="adj" fmla="val 13623"/>
            </a:avLst>
          </a:prstGeom>
          <a:solidFill>
            <a:srgbClr val="E94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6000" b="1" dirty="0"/>
              <a:t>Try again!</a:t>
            </a:r>
          </a:p>
        </p:txBody>
      </p:sp>
      <p:sp>
        <p:nvSpPr>
          <p:cNvPr id="19" name="Oval 18">
            <a:hlinkClick r:id="rId2" action="ppaction://hlinksldjump"/>
          </p:cNvPr>
          <p:cNvSpPr/>
          <p:nvPr/>
        </p:nvSpPr>
        <p:spPr>
          <a:xfrm>
            <a:off x="6165188" y="4364437"/>
            <a:ext cx="1018646" cy="1018646"/>
          </a:xfrm>
          <a:prstGeom prst="ellipse">
            <a:avLst/>
          </a:prstGeom>
          <a:solidFill>
            <a:srgbClr val="007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rtlCol="0" anchor="ctr"/>
          <a:lstStyle/>
          <a:p>
            <a:pPr algn="ctr"/>
            <a:r>
              <a:rPr lang="en-GB" sz="2400" dirty="0"/>
              <a:t>Back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21"/>
          <a:stretch/>
        </p:blipFill>
        <p:spPr>
          <a:xfrm>
            <a:off x="594859" y="835719"/>
            <a:ext cx="5787833" cy="602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348448"/>
            <a:ext cx="7632699" cy="3863256"/>
          </a:xfrm>
          <a:prstGeom prst="roundRect">
            <a:avLst>
              <a:gd name="adj" fmla="val 4714"/>
            </a:avLst>
          </a:prstGeom>
          <a:noFill/>
          <a:ln w="28575">
            <a:solidFill>
              <a:srgbClr val="007AC2"/>
            </a:solidFill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7AC2"/>
                </a:solidFill>
              </a:rPr>
              <a:t>How Many Farm Animals?</a:t>
            </a:r>
            <a:endParaRPr lang="en-GB" sz="3600" dirty="0">
              <a:latin typeface="+mn-lt"/>
            </a:endParaRPr>
          </a:p>
        </p:txBody>
      </p:sp>
      <p:sp>
        <p:nvSpPr>
          <p:cNvPr id="12" name="Oval 11">
            <a:hlinkClick r:id="rId3" action="ppaction://hlinksldjump"/>
          </p:cNvPr>
          <p:cNvSpPr/>
          <p:nvPr/>
        </p:nvSpPr>
        <p:spPr>
          <a:xfrm>
            <a:off x="2438772" y="5015821"/>
            <a:ext cx="1077004" cy="1077004"/>
          </a:xfrm>
          <a:prstGeom prst="ellipse">
            <a:avLst/>
          </a:prstGeom>
          <a:solidFill>
            <a:srgbClr val="2BB7BC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0</a:t>
            </a:r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>
            <a:off x="4039714" y="5015821"/>
            <a:ext cx="1077004" cy="1077004"/>
          </a:xfrm>
          <a:prstGeom prst="ellipse">
            <a:avLst/>
          </a:prstGeom>
          <a:solidFill>
            <a:srgbClr val="2BB7BC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1</a:t>
            </a:r>
          </a:p>
        </p:txBody>
      </p:sp>
      <p:sp>
        <p:nvSpPr>
          <p:cNvPr id="11" name="Oval 10">
            <a:hlinkClick r:id="rId3" action="ppaction://hlinksldjump"/>
          </p:cNvPr>
          <p:cNvSpPr/>
          <p:nvPr/>
        </p:nvSpPr>
        <p:spPr>
          <a:xfrm>
            <a:off x="5640656" y="5015821"/>
            <a:ext cx="1077004" cy="1077004"/>
          </a:xfrm>
          <a:prstGeom prst="ellipse">
            <a:avLst/>
          </a:prstGeom>
          <a:solidFill>
            <a:srgbClr val="2BB7BC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3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88" y="2333514"/>
            <a:ext cx="1361248" cy="279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55650" y="1665040"/>
            <a:ext cx="7632700" cy="1224481"/>
          </a:xfrm>
          <a:prstGeom prst="roundRect">
            <a:avLst>
              <a:gd name="adj" fmla="val 13623"/>
            </a:avLst>
          </a:prstGeom>
          <a:solidFill>
            <a:srgbClr val="2B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6000" b="1" dirty="0"/>
              <a:t>Correct!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20" y="648863"/>
            <a:ext cx="4784405" cy="9755555"/>
          </a:xfrm>
          <a:prstGeom prst="rect">
            <a:avLst/>
          </a:prstGeom>
        </p:spPr>
      </p:pic>
      <p:sp>
        <p:nvSpPr>
          <p:cNvPr id="15" name="Oval 14">
            <a:hlinkClick r:id="rId3" action="ppaction://hlinksldjump"/>
          </p:cNvPr>
          <p:cNvSpPr/>
          <p:nvPr/>
        </p:nvSpPr>
        <p:spPr>
          <a:xfrm>
            <a:off x="6165188" y="4364437"/>
            <a:ext cx="1018646" cy="1018646"/>
          </a:xfrm>
          <a:prstGeom prst="ellipse">
            <a:avLst/>
          </a:prstGeom>
          <a:solidFill>
            <a:srgbClr val="007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rtlCol="0" anchor="ctr"/>
          <a:lstStyle/>
          <a:p>
            <a:r>
              <a:rPr lang="en-GB" sz="2400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84934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55651" y="1665040"/>
            <a:ext cx="7632700" cy="1224481"/>
          </a:xfrm>
          <a:prstGeom prst="roundRect">
            <a:avLst>
              <a:gd name="adj" fmla="val 13623"/>
            </a:avLst>
          </a:prstGeom>
          <a:solidFill>
            <a:srgbClr val="E94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6000" b="1" dirty="0"/>
              <a:t>Try again!</a:t>
            </a:r>
          </a:p>
        </p:txBody>
      </p:sp>
      <p:sp>
        <p:nvSpPr>
          <p:cNvPr id="19" name="Oval 18">
            <a:hlinkClick r:id="rId2" action="ppaction://hlinksldjump"/>
          </p:cNvPr>
          <p:cNvSpPr/>
          <p:nvPr/>
        </p:nvSpPr>
        <p:spPr>
          <a:xfrm>
            <a:off x="6165188" y="4364437"/>
            <a:ext cx="1018646" cy="1018646"/>
          </a:xfrm>
          <a:prstGeom prst="ellipse">
            <a:avLst/>
          </a:prstGeom>
          <a:solidFill>
            <a:srgbClr val="007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rtlCol="0" anchor="ctr"/>
          <a:lstStyle/>
          <a:p>
            <a:pPr algn="ctr"/>
            <a:r>
              <a:rPr lang="en-GB" sz="2400" dirty="0"/>
              <a:t>Back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21"/>
          <a:stretch/>
        </p:blipFill>
        <p:spPr>
          <a:xfrm>
            <a:off x="594859" y="835719"/>
            <a:ext cx="5787833" cy="602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3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348448"/>
            <a:ext cx="7632699" cy="3863256"/>
          </a:xfrm>
          <a:prstGeom prst="roundRect">
            <a:avLst>
              <a:gd name="adj" fmla="val 4714"/>
            </a:avLst>
          </a:prstGeom>
          <a:noFill/>
          <a:ln w="28575">
            <a:solidFill>
              <a:srgbClr val="007AC2"/>
            </a:solidFill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7AC2"/>
                </a:solidFill>
              </a:rPr>
              <a:t>How Many Farm Animals?</a:t>
            </a:r>
            <a:endParaRPr lang="en-GB" sz="3600" dirty="0">
              <a:latin typeface="+mn-lt"/>
            </a:endParaRPr>
          </a:p>
        </p:txBody>
      </p:sp>
      <p:sp>
        <p:nvSpPr>
          <p:cNvPr id="12" name="Oval 11">
            <a:hlinkClick r:id="rId3" action="ppaction://hlinksldjump"/>
          </p:cNvPr>
          <p:cNvSpPr/>
          <p:nvPr/>
        </p:nvSpPr>
        <p:spPr>
          <a:xfrm>
            <a:off x="2438772" y="5015821"/>
            <a:ext cx="1077004" cy="1077004"/>
          </a:xfrm>
          <a:prstGeom prst="ellipse">
            <a:avLst/>
          </a:prstGeom>
          <a:solidFill>
            <a:srgbClr val="2BB7BC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9</a:t>
            </a:r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>
            <a:off x="4039714" y="5015821"/>
            <a:ext cx="1077004" cy="1077004"/>
          </a:xfrm>
          <a:prstGeom prst="ellipse">
            <a:avLst/>
          </a:prstGeom>
          <a:solidFill>
            <a:srgbClr val="2BB7BC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8</a:t>
            </a:r>
          </a:p>
        </p:txBody>
      </p:sp>
      <p:sp>
        <p:nvSpPr>
          <p:cNvPr id="11" name="Oval 10">
            <a:hlinkClick r:id="rId4" action="ppaction://hlinksldjump"/>
          </p:cNvPr>
          <p:cNvSpPr/>
          <p:nvPr/>
        </p:nvSpPr>
        <p:spPr>
          <a:xfrm>
            <a:off x="5640656" y="5015821"/>
            <a:ext cx="1077004" cy="1077004"/>
          </a:xfrm>
          <a:prstGeom prst="ellipse">
            <a:avLst/>
          </a:prstGeom>
          <a:solidFill>
            <a:srgbClr val="2BB7BC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69" y="2441293"/>
            <a:ext cx="621907" cy="1436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969" y="3065220"/>
            <a:ext cx="807388" cy="8563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31" y="3412505"/>
            <a:ext cx="1023094" cy="16404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88" y="2333514"/>
            <a:ext cx="1361248" cy="27962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559" y="3073168"/>
            <a:ext cx="593499" cy="8707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76" y="3280076"/>
            <a:ext cx="811099" cy="11439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05" y="2682840"/>
            <a:ext cx="881059" cy="10471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577" y="3366641"/>
            <a:ext cx="484709" cy="8973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564" y="3597238"/>
            <a:ext cx="2058035" cy="12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1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55650" y="1665040"/>
            <a:ext cx="7632700" cy="1224481"/>
          </a:xfrm>
          <a:prstGeom prst="roundRect">
            <a:avLst>
              <a:gd name="adj" fmla="val 13623"/>
            </a:avLst>
          </a:prstGeom>
          <a:solidFill>
            <a:srgbClr val="2B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6000" b="1" dirty="0"/>
              <a:t>Correct!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20" y="648863"/>
            <a:ext cx="4784405" cy="9755555"/>
          </a:xfrm>
          <a:prstGeom prst="rect">
            <a:avLst/>
          </a:prstGeom>
        </p:spPr>
      </p:pic>
      <p:sp>
        <p:nvSpPr>
          <p:cNvPr id="15" name="Oval 14">
            <a:hlinkClick r:id="rId3" action="ppaction://hlinksldjump"/>
          </p:cNvPr>
          <p:cNvSpPr/>
          <p:nvPr/>
        </p:nvSpPr>
        <p:spPr>
          <a:xfrm>
            <a:off x="6165188" y="4364437"/>
            <a:ext cx="1018646" cy="1018646"/>
          </a:xfrm>
          <a:prstGeom prst="ellipse">
            <a:avLst/>
          </a:prstGeom>
          <a:solidFill>
            <a:srgbClr val="007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rtlCol="0" anchor="ctr"/>
          <a:lstStyle/>
          <a:p>
            <a:r>
              <a:rPr lang="en-GB" sz="2400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07560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55651" y="1665040"/>
            <a:ext cx="7632700" cy="1224481"/>
          </a:xfrm>
          <a:prstGeom prst="roundRect">
            <a:avLst>
              <a:gd name="adj" fmla="val 13623"/>
            </a:avLst>
          </a:prstGeom>
          <a:solidFill>
            <a:srgbClr val="E94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6000" b="1" dirty="0"/>
              <a:t>Try again!</a:t>
            </a:r>
          </a:p>
        </p:txBody>
      </p:sp>
      <p:sp>
        <p:nvSpPr>
          <p:cNvPr id="19" name="Oval 18">
            <a:hlinkClick r:id="rId2" action="ppaction://hlinksldjump"/>
          </p:cNvPr>
          <p:cNvSpPr/>
          <p:nvPr/>
        </p:nvSpPr>
        <p:spPr>
          <a:xfrm>
            <a:off x="6165188" y="4364437"/>
            <a:ext cx="1018646" cy="1018646"/>
          </a:xfrm>
          <a:prstGeom prst="ellipse">
            <a:avLst/>
          </a:prstGeom>
          <a:solidFill>
            <a:srgbClr val="007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rtlCol="0" anchor="ctr"/>
          <a:lstStyle/>
          <a:p>
            <a:pPr algn="ctr"/>
            <a:r>
              <a:rPr lang="en-GB" sz="2400" dirty="0"/>
              <a:t>Back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21"/>
          <a:stretch/>
        </p:blipFill>
        <p:spPr>
          <a:xfrm>
            <a:off x="594859" y="835719"/>
            <a:ext cx="5787833" cy="602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348448"/>
            <a:ext cx="7632699" cy="3863256"/>
          </a:xfrm>
          <a:prstGeom prst="roundRect">
            <a:avLst>
              <a:gd name="adj" fmla="val 4714"/>
            </a:avLst>
          </a:prstGeom>
          <a:noFill/>
          <a:ln w="28575">
            <a:solidFill>
              <a:srgbClr val="007AC2"/>
            </a:solidFill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7AC2"/>
                </a:solidFill>
                <a:latin typeface="+mn-lt"/>
              </a:rPr>
              <a:t>How Many Farm Animals?</a:t>
            </a:r>
          </a:p>
        </p:txBody>
      </p:sp>
      <p:sp>
        <p:nvSpPr>
          <p:cNvPr id="12" name="Oval 11">
            <a:hlinkClick r:id="rId3" action="ppaction://hlinksldjump"/>
          </p:cNvPr>
          <p:cNvSpPr/>
          <p:nvPr/>
        </p:nvSpPr>
        <p:spPr>
          <a:xfrm>
            <a:off x="2438772" y="5015821"/>
            <a:ext cx="1077004" cy="1077004"/>
          </a:xfrm>
          <a:prstGeom prst="ellipse">
            <a:avLst/>
          </a:prstGeom>
          <a:solidFill>
            <a:srgbClr val="2BB7BC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2</a:t>
            </a:r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>
            <a:off x="4039714" y="5015821"/>
            <a:ext cx="1077004" cy="1077004"/>
          </a:xfrm>
          <a:prstGeom prst="ellipse">
            <a:avLst/>
          </a:prstGeom>
          <a:solidFill>
            <a:srgbClr val="2BB7BC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5</a:t>
            </a:r>
          </a:p>
        </p:txBody>
      </p:sp>
      <p:sp>
        <p:nvSpPr>
          <p:cNvPr id="11" name="Oval 10">
            <a:hlinkClick r:id="rId3" action="ppaction://hlinksldjump"/>
          </p:cNvPr>
          <p:cNvSpPr/>
          <p:nvPr/>
        </p:nvSpPr>
        <p:spPr>
          <a:xfrm>
            <a:off x="5640656" y="5015821"/>
            <a:ext cx="1077004" cy="1077004"/>
          </a:xfrm>
          <a:prstGeom prst="ellipse">
            <a:avLst/>
          </a:prstGeom>
          <a:solidFill>
            <a:srgbClr val="2BB7BC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69" y="2441293"/>
            <a:ext cx="621907" cy="14367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31" y="3412505"/>
            <a:ext cx="1023094" cy="16404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76" y="3280076"/>
            <a:ext cx="811099" cy="11439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05" y="2682840"/>
            <a:ext cx="881059" cy="10471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577" y="3366641"/>
            <a:ext cx="484709" cy="8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7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348448"/>
            <a:ext cx="7632699" cy="3863256"/>
          </a:xfrm>
          <a:prstGeom prst="roundRect">
            <a:avLst>
              <a:gd name="adj" fmla="val 4714"/>
            </a:avLst>
          </a:prstGeom>
          <a:noFill/>
          <a:ln w="28575">
            <a:solidFill>
              <a:srgbClr val="007AC2"/>
            </a:solidFill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7AC2"/>
                </a:solidFill>
              </a:rPr>
              <a:t>How Many Farm Animals?</a:t>
            </a:r>
            <a:endParaRPr lang="en-GB" sz="3600" dirty="0">
              <a:latin typeface="+mn-lt"/>
            </a:endParaRPr>
          </a:p>
        </p:txBody>
      </p:sp>
      <p:sp>
        <p:nvSpPr>
          <p:cNvPr id="12" name="Oval 11">
            <a:hlinkClick r:id="rId3" action="ppaction://hlinksldjump"/>
          </p:cNvPr>
          <p:cNvSpPr/>
          <p:nvPr/>
        </p:nvSpPr>
        <p:spPr>
          <a:xfrm>
            <a:off x="2438772" y="5015821"/>
            <a:ext cx="1077004" cy="1077004"/>
          </a:xfrm>
          <a:prstGeom prst="ellipse">
            <a:avLst/>
          </a:prstGeom>
          <a:solidFill>
            <a:srgbClr val="2BB7BC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10</a:t>
            </a:r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>
            <a:off x="4039714" y="5015821"/>
            <a:ext cx="1077004" cy="1077004"/>
          </a:xfrm>
          <a:prstGeom prst="ellipse">
            <a:avLst/>
          </a:prstGeom>
          <a:solidFill>
            <a:srgbClr val="2BB7BC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7</a:t>
            </a:r>
          </a:p>
        </p:txBody>
      </p:sp>
      <p:sp>
        <p:nvSpPr>
          <p:cNvPr id="11" name="Oval 10">
            <a:hlinkClick r:id="rId3" action="ppaction://hlinksldjump"/>
          </p:cNvPr>
          <p:cNvSpPr/>
          <p:nvPr/>
        </p:nvSpPr>
        <p:spPr>
          <a:xfrm>
            <a:off x="5640656" y="5015821"/>
            <a:ext cx="1077004" cy="1077004"/>
          </a:xfrm>
          <a:prstGeom prst="ellipse">
            <a:avLst/>
          </a:prstGeom>
          <a:solidFill>
            <a:srgbClr val="2BB7BC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69" y="2441293"/>
            <a:ext cx="621907" cy="14367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31" y="3412505"/>
            <a:ext cx="1023094" cy="16404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88" y="2333514"/>
            <a:ext cx="1361248" cy="27962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76" y="3280076"/>
            <a:ext cx="811099" cy="11439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738" y="3878025"/>
            <a:ext cx="657136" cy="8522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577" y="3366641"/>
            <a:ext cx="484709" cy="8973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564" y="3597238"/>
            <a:ext cx="2058035" cy="12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6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" r="50000" b="607"/>
          <a:stretch/>
        </p:blipFill>
        <p:spPr>
          <a:xfrm>
            <a:off x="755650" y="1520825"/>
            <a:ext cx="4572000" cy="4572000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214"/>
          <a:stretch/>
        </p:blipFill>
        <p:spPr>
          <a:xfrm>
            <a:off x="4624129" y="2355100"/>
            <a:ext cx="3764221" cy="4511953"/>
          </a:xfrm>
          <a:prstGeom prst="rect">
            <a:avLst/>
          </a:prstGeom>
        </p:spPr>
      </p:pic>
      <p:sp>
        <p:nvSpPr>
          <p:cNvPr id="15" name="Oval 14">
            <a:hlinkClick r:id="rId4" action="ppaction://hlinksldjump"/>
          </p:cNvPr>
          <p:cNvSpPr/>
          <p:nvPr/>
        </p:nvSpPr>
        <p:spPr>
          <a:xfrm>
            <a:off x="841716" y="879267"/>
            <a:ext cx="840073" cy="804517"/>
          </a:xfrm>
          <a:prstGeom prst="ellipse">
            <a:avLst/>
          </a:prstGeom>
          <a:solidFill>
            <a:srgbClr val="007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/>
              <a:t>Play again!</a:t>
            </a:r>
          </a:p>
        </p:txBody>
      </p:sp>
      <p:sp>
        <p:nvSpPr>
          <p:cNvPr id="5" name="Rounded Rectangle 4"/>
          <p:cNvSpPr/>
          <p:nvPr/>
        </p:nvSpPr>
        <p:spPr>
          <a:xfrm rot="19902507">
            <a:off x="3782475" y="385580"/>
            <a:ext cx="4277331" cy="2397242"/>
          </a:xfrm>
          <a:prstGeom prst="roundRect">
            <a:avLst>
              <a:gd name="adj" fmla="val 1362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2BB7BC"/>
                </a:solidFill>
              </a:rPr>
              <a:t>W</a:t>
            </a:r>
            <a:r>
              <a:rPr lang="en-GB" sz="4400" b="1" dirty="0">
                <a:solidFill>
                  <a:srgbClr val="2BB7BC"/>
                </a:solidFill>
              </a:rPr>
              <a:t>e</a:t>
            </a:r>
            <a:r>
              <a:rPr lang="en-GB" sz="4300" b="1" dirty="0">
                <a:solidFill>
                  <a:srgbClr val="2BB7BC"/>
                </a:solidFill>
              </a:rPr>
              <a:t>l</a:t>
            </a:r>
            <a:r>
              <a:rPr lang="en-GB" sz="4500" b="1" dirty="0">
                <a:solidFill>
                  <a:srgbClr val="2BB7BC"/>
                </a:solidFill>
              </a:rPr>
              <a:t>l</a:t>
            </a:r>
            <a:r>
              <a:rPr lang="en-GB" sz="5500" b="1" dirty="0">
                <a:solidFill>
                  <a:srgbClr val="2BB7BC"/>
                </a:solidFill>
              </a:rPr>
              <a:t> </a:t>
            </a:r>
            <a:r>
              <a:rPr lang="en-GB" sz="5000" b="1" dirty="0">
                <a:solidFill>
                  <a:srgbClr val="2BB7BC"/>
                </a:solidFill>
              </a:rPr>
              <a:t>d</a:t>
            </a:r>
            <a:r>
              <a:rPr lang="en-GB" sz="5300" b="1" dirty="0">
                <a:solidFill>
                  <a:srgbClr val="2BB7BC"/>
                </a:solidFill>
              </a:rPr>
              <a:t>o</a:t>
            </a:r>
            <a:r>
              <a:rPr lang="en-GB" sz="5500" b="1" dirty="0">
                <a:solidFill>
                  <a:srgbClr val="2BB7BC"/>
                </a:solidFill>
              </a:rPr>
              <a:t>n</a:t>
            </a:r>
            <a:r>
              <a:rPr lang="en-GB" sz="6000" b="1" dirty="0">
                <a:solidFill>
                  <a:srgbClr val="2BB7BC"/>
                </a:solidFill>
              </a:rPr>
              <a:t>e!</a:t>
            </a:r>
          </a:p>
        </p:txBody>
      </p:sp>
    </p:spTree>
    <p:extLst>
      <p:ext uri="{BB962C8B-B14F-4D97-AF65-F5344CB8AC3E}">
        <p14:creationId xmlns:p14="http://schemas.microsoft.com/office/powerpoint/2010/main" val="425005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55651" y="1665040"/>
            <a:ext cx="7632700" cy="1224481"/>
          </a:xfrm>
          <a:prstGeom prst="roundRect">
            <a:avLst>
              <a:gd name="adj" fmla="val 13623"/>
            </a:avLst>
          </a:prstGeom>
          <a:solidFill>
            <a:srgbClr val="E94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6000" b="1" dirty="0"/>
              <a:t>Try again!</a:t>
            </a:r>
          </a:p>
        </p:txBody>
      </p:sp>
      <p:sp>
        <p:nvSpPr>
          <p:cNvPr id="19" name="Oval 18">
            <a:hlinkClick r:id="rId2" action="ppaction://hlinksldjump"/>
          </p:cNvPr>
          <p:cNvSpPr/>
          <p:nvPr/>
        </p:nvSpPr>
        <p:spPr>
          <a:xfrm>
            <a:off x="6165188" y="4364437"/>
            <a:ext cx="1018646" cy="1018646"/>
          </a:xfrm>
          <a:prstGeom prst="ellipse">
            <a:avLst/>
          </a:prstGeom>
          <a:solidFill>
            <a:srgbClr val="007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rtlCol="0" anchor="ctr"/>
          <a:lstStyle/>
          <a:p>
            <a:pPr algn="ctr"/>
            <a:r>
              <a:rPr lang="en-GB" sz="2400" dirty="0"/>
              <a:t>Back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21"/>
          <a:stretch/>
        </p:blipFill>
        <p:spPr>
          <a:xfrm>
            <a:off x="594859" y="835719"/>
            <a:ext cx="5787833" cy="602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1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55650" y="1665040"/>
            <a:ext cx="7632700" cy="1224481"/>
          </a:xfrm>
          <a:prstGeom prst="roundRect">
            <a:avLst>
              <a:gd name="adj" fmla="val 13623"/>
            </a:avLst>
          </a:prstGeom>
          <a:solidFill>
            <a:srgbClr val="2B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6000" b="1" dirty="0"/>
              <a:t>Correct!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20" y="648863"/>
            <a:ext cx="4784405" cy="9755555"/>
          </a:xfrm>
          <a:prstGeom prst="rect">
            <a:avLst/>
          </a:prstGeom>
        </p:spPr>
      </p:pic>
      <p:sp>
        <p:nvSpPr>
          <p:cNvPr id="15" name="Oval 14">
            <a:hlinkClick r:id="rId3" action="ppaction://hlinksldjump"/>
          </p:cNvPr>
          <p:cNvSpPr/>
          <p:nvPr/>
        </p:nvSpPr>
        <p:spPr>
          <a:xfrm>
            <a:off x="6165188" y="4364437"/>
            <a:ext cx="1018646" cy="1018646"/>
          </a:xfrm>
          <a:prstGeom prst="ellipse">
            <a:avLst/>
          </a:prstGeom>
          <a:solidFill>
            <a:srgbClr val="007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rtlCol="0" anchor="ctr"/>
          <a:lstStyle/>
          <a:p>
            <a:r>
              <a:rPr lang="en-GB" sz="2400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62442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55651" y="1665040"/>
            <a:ext cx="7632700" cy="1224481"/>
          </a:xfrm>
          <a:prstGeom prst="roundRect">
            <a:avLst>
              <a:gd name="adj" fmla="val 13623"/>
            </a:avLst>
          </a:prstGeom>
          <a:solidFill>
            <a:srgbClr val="E94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6000" b="1" dirty="0"/>
              <a:t>Try again!</a:t>
            </a:r>
          </a:p>
        </p:txBody>
      </p:sp>
      <p:sp>
        <p:nvSpPr>
          <p:cNvPr id="19" name="Oval 18">
            <a:hlinkClick r:id="rId2" action="ppaction://hlinksldjump"/>
          </p:cNvPr>
          <p:cNvSpPr/>
          <p:nvPr/>
        </p:nvSpPr>
        <p:spPr>
          <a:xfrm>
            <a:off x="6165188" y="4364437"/>
            <a:ext cx="1018646" cy="1018646"/>
          </a:xfrm>
          <a:prstGeom prst="ellipse">
            <a:avLst/>
          </a:prstGeom>
          <a:solidFill>
            <a:srgbClr val="007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rtlCol="0" anchor="ctr"/>
          <a:lstStyle/>
          <a:p>
            <a:pPr algn="ctr"/>
            <a:r>
              <a:rPr lang="en-GB" sz="2400" dirty="0"/>
              <a:t>Back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21"/>
          <a:stretch/>
        </p:blipFill>
        <p:spPr>
          <a:xfrm>
            <a:off x="594859" y="835719"/>
            <a:ext cx="5787833" cy="602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7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348448"/>
            <a:ext cx="7632699" cy="3863256"/>
          </a:xfrm>
          <a:prstGeom prst="roundRect">
            <a:avLst>
              <a:gd name="adj" fmla="val 4714"/>
            </a:avLst>
          </a:prstGeom>
          <a:noFill/>
          <a:ln w="28575">
            <a:solidFill>
              <a:srgbClr val="007AC2"/>
            </a:solidFill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7AC2"/>
                </a:solidFill>
              </a:rPr>
              <a:t>How Many Farm Animals?</a:t>
            </a:r>
            <a:endParaRPr lang="en-GB" sz="3600" dirty="0">
              <a:latin typeface="+mn-lt"/>
            </a:endParaRPr>
          </a:p>
        </p:txBody>
      </p:sp>
      <p:sp>
        <p:nvSpPr>
          <p:cNvPr id="12" name="Oval 11">
            <a:hlinkClick r:id="rId3" action="ppaction://hlinksldjump"/>
          </p:cNvPr>
          <p:cNvSpPr/>
          <p:nvPr/>
        </p:nvSpPr>
        <p:spPr>
          <a:xfrm>
            <a:off x="2438772" y="5015821"/>
            <a:ext cx="1077004" cy="1077004"/>
          </a:xfrm>
          <a:prstGeom prst="ellipse">
            <a:avLst/>
          </a:prstGeom>
          <a:solidFill>
            <a:srgbClr val="2BB7BC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0</a:t>
            </a:r>
          </a:p>
        </p:txBody>
      </p:sp>
      <p:sp>
        <p:nvSpPr>
          <p:cNvPr id="9" name="Oval 8">
            <a:hlinkClick r:id="rId3" action="ppaction://hlinksldjump"/>
          </p:cNvPr>
          <p:cNvSpPr/>
          <p:nvPr/>
        </p:nvSpPr>
        <p:spPr>
          <a:xfrm>
            <a:off x="4039714" y="5015821"/>
            <a:ext cx="1077004" cy="1077004"/>
          </a:xfrm>
          <a:prstGeom prst="ellipse">
            <a:avLst/>
          </a:prstGeom>
          <a:solidFill>
            <a:srgbClr val="2BB7BC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4</a:t>
            </a:r>
          </a:p>
        </p:txBody>
      </p:sp>
      <p:sp>
        <p:nvSpPr>
          <p:cNvPr id="11" name="Oval 10">
            <a:hlinkClick r:id="rId4" action="ppaction://hlinksldjump"/>
          </p:cNvPr>
          <p:cNvSpPr/>
          <p:nvPr/>
        </p:nvSpPr>
        <p:spPr>
          <a:xfrm>
            <a:off x="5640656" y="5015821"/>
            <a:ext cx="1077004" cy="1077004"/>
          </a:xfrm>
          <a:prstGeom prst="ellipse">
            <a:avLst/>
          </a:prstGeom>
          <a:solidFill>
            <a:srgbClr val="2BB7BC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969" y="3065220"/>
            <a:ext cx="807388" cy="8563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564" y="3597238"/>
            <a:ext cx="2058035" cy="12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7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55650" y="1665040"/>
            <a:ext cx="7632700" cy="1224481"/>
          </a:xfrm>
          <a:prstGeom prst="roundRect">
            <a:avLst>
              <a:gd name="adj" fmla="val 13623"/>
            </a:avLst>
          </a:prstGeom>
          <a:solidFill>
            <a:srgbClr val="2B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6000" b="1" dirty="0"/>
              <a:t>Correct!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20" y="648863"/>
            <a:ext cx="4784405" cy="9755555"/>
          </a:xfrm>
          <a:prstGeom prst="rect">
            <a:avLst/>
          </a:prstGeom>
        </p:spPr>
      </p:pic>
      <p:sp>
        <p:nvSpPr>
          <p:cNvPr id="15" name="Oval 14">
            <a:hlinkClick r:id="rId3" action="ppaction://hlinksldjump"/>
          </p:cNvPr>
          <p:cNvSpPr/>
          <p:nvPr/>
        </p:nvSpPr>
        <p:spPr>
          <a:xfrm>
            <a:off x="6165188" y="4364437"/>
            <a:ext cx="1018646" cy="1018646"/>
          </a:xfrm>
          <a:prstGeom prst="ellipse">
            <a:avLst/>
          </a:prstGeom>
          <a:solidFill>
            <a:srgbClr val="007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rtlCol="0" anchor="ctr"/>
          <a:lstStyle/>
          <a:p>
            <a:r>
              <a:rPr lang="en-GB" sz="2400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39349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55651" y="1665040"/>
            <a:ext cx="7632700" cy="1224481"/>
          </a:xfrm>
          <a:prstGeom prst="roundRect">
            <a:avLst>
              <a:gd name="adj" fmla="val 13623"/>
            </a:avLst>
          </a:prstGeom>
          <a:solidFill>
            <a:srgbClr val="E94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6000" b="1" dirty="0"/>
              <a:t>Try again!</a:t>
            </a:r>
          </a:p>
        </p:txBody>
      </p:sp>
      <p:sp>
        <p:nvSpPr>
          <p:cNvPr id="19" name="Oval 18">
            <a:hlinkClick r:id="rId2" action="ppaction://hlinksldjump"/>
          </p:cNvPr>
          <p:cNvSpPr/>
          <p:nvPr/>
        </p:nvSpPr>
        <p:spPr>
          <a:xfrm>
            <a:off x="6165188" y="4364437"/>
            <a:ext cx="1018646" cy="1018646"/>
          </a:xfrm>
          <a:prstGeom prst="ellipse">
            <a:avLst/>
          </a:prstGeom>
          <a:solidFill>
            <a:srgbClr val="007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rtlCol="0" anchor="ctr"/>
          <a:lstStyle/>
          <a:p>
            <a:pPr algn="ctr"/>
            <a:r>
              <a:rPr lang="en-GB" sz="2400" dirty="0"/>
              <a:t>Back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21"/>
          <a:stretch/>
        </p:blipFill>
        <p:spPr>
          <a:xfrm>
            <a:off x="594859" y="835719"/>
            <a:ext cx="5787833" cy="602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5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348448"/>
            <a:ext cx="7632699" cy="3863256"/>
          </a:xfrm>
          <a:prstGeom prst="roundRect">
            <a:avLst>
              <a:gd name="adj" fmla="val 4714"/>
            </a:avLst>
          </a:prstGeom>
          <a:noFill/>
          <a:ln w="28575">
            <a:solidFill>
              <a:srgbClr val="007AC2"/>
            </a:solidFill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7AC2"/>
                </a:solidFill>
              </a:rPr>
              <a:t>How Many Farm Animals?</a:t>
            </a:r>
            <a:endParaRPr lang="en-GB" sz="3600" dirty="0">
              <a:latin typeface="+mn-lt"/>
            </a:endParaRPr>
          </a:p>
        </p:txBody>
      </p:sp>
      <p:sp>
        <p:nvSpPr>
          <p:cNvPr id="12" name="Oval 11">
            <a:hlinkClick r:id="rId3" action="ppaction://hlinksldjump"/>
          </p:cNvPr>
          <p:cNvSpPr/>
          <p:nvPr/>
        </p:nvSpPr>
        <p:spPr>
          <a:xfrm>
            <a:off x="2438772" y="5015821"/>
            <a:ext cx="1077004" cy="1077004"/>
          </a:xfrm>
          <a:prstGeom prst="ellipse">
            <a:avLst/>
          </a:prstGeom>
          <a:solidFill>
            <a:srgbClr val="2BB7BC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9</a:t>
            </a:r>
          </a:p>
        </p:txBody>
      </p:sp>
      <p:sp>
        <p:nvSpPr>
          <p:cNvPr id="9" name="Oval 8">
            <a:hlinkClick r:id="rId3" action="ppaction://hlinksldjump"/>
          </p:cNvPr>
          <p:cNvSpPr/>
          <p:nvPr/>
        </p:nvSpPr>
        <p:spPr>
          <a:xfrm>
            <a:off x="4039714" y="5015821"/>
            <a:ext cx="1077004" cy="1077004"/>
          </a:xfrm>
          <a:prstGeom prst="ellipse">
            <a:avLst/>
          </a:prstGeom>
          <a:solidFill>
            <a:srgbClr val="2BB7BC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6</a:t>
            </a:r>
          </a:p>
        </p:txBody>
      </p:sp>
      <p:sp>
        <p:nvSpPr>
          <p:cNvPr id="11" name="Oval 10">
            <a:hlinkClick r:id="rId4" action="ppaction://hlinksldjump"/>
          </p:cNvPr>
          <p:cNvSpPr/>
          <p:nvPr/>
        </p:nvSpPr>
        <p:spPr>
          <a:xfrm>
            <a:off x="5640656" y="5015821"/>
            <a:ext cx="1077004" cy="1077004"/>
          </a:xfrm>
          <a:prstGeom prst="ellipse">
            <a:avLst/>
          </a:prstGeom>
          <a:solidFill>
            <a:srgbClr val="2BB7BC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8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969" y="3065220"/>
            <a:ext cx="807388" cy="8563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31" y="3412505"/>
            <a:ext cx="1023094" cy="16404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88" y="2333514"/>
            <a:ext cx="1361248" cy="27962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559" y="3073168"/>
            <a:ext cx="593499" cy="8707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76" y="3280076"/>
            <a:ext cx="811099" cy="11439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738" y="3878025"/>
            <a:ext cx="657136" cy="8522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05" y="2682840"/>
            <a:ext cx="881059" cy="10471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564" y="3597238"/>
            <a:ext cx="2058035" cy="12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744</TotalTime>
  <Words>184</Words>
  <Application>Microsoft Office PowerPoint</Application>
  <PresentationFormat>On-screen Show (4:3)</PresentationFormat>
  <Paragraphs>84</Paragraphs>
  <Slides>33</Slides>
  <Notes>0</Notes>
  <HiddenSlides>20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Twinkl</vt:lpstr>
      <vt:lpstr>Calibri</vt:lpstr>
      <vt:lpstr>Office Theme</vt:lpstr>
      <vt:lpstr>PowerPoint Presentation</vt:lpstr>
      <vt:lpstr>Instructions</vt:lpstr>
      <vt:lpstr>How Many Farm Animals?</vt:lpstr>
      <vt:lpstr>PowerPoint Presentation</vt:lpstr>
      <vt:lpstr>PowerPoint Presentation</vt:lpstr>
      <vt:lpstr>How Many Farm Animals?</vt:lpstr>
      <vt:lpstr>PowerPoint Presentation</vt:lpstr>
      <vt:lpstr>PowerPoint Presentation</vt:lpstr>
      <vt:lpstr>How Many Farm Animals?</vt:lpstr>
      <vt:lpstr>PowerPoint Presentation</vt:lpstr>
      <vt:lpstr>PowerPoint Presentation</vt:lpstr>
      <vt:lpstr>How Many Farm Animals?</vt:lpstr>
      <vt:lpstr>PowerPoint Presentation</vt:lpstr>
      <vt:lpstr>PowerPoint Presentation</vt:lpstr>
      <vt:lpstr>How Many Farm Animals?</vt:lpstr>
      <vt:lpstr>PowerPoint Presentation</vt:lpstr>
      <vt:lpstr>PowerPoint Presentation</vt:lpstr>
      <vt:lpstr>How Many Farm Animals?</vt:lpstr>
      <vt:lpstr>PowerPoint Presentation</vt:lpstr>
      <vt:lpstr>PowerPoint Presentation</vt:lpstr>
      <vt:lpstr>How Many Farm Animals?</vt:lpstr>
      <vt:lpstr>PowerPoint Presentation</vt:lpstr>
      <vt:lpstr>PowerPoint Presentation</vt:lpstr>
      <vt:lpstr>How Many Farm Animals?</vt:lpstr>
      <vt:lpstr>PowerPoint Presentation</vt:lpstr>
      <vt:lpstr>PowerPoint Presentation</vt:lpstr>
      <vt:lpstr>How Many Farm Animals?</vt:lpstr>
      <vt:lpstr>PowerPoint Presentation</vt:lpstr>
      <vt:lpstr>PowerPoint Presentation</vt:lpstr>
      <vt:lpstr>How Many Farm Animals?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Ellie</cp:lastModifiedBy>
  <cp:revision>31</cp:revision>
  <dcterms:created xsi:type="dcterms:W3CDTF">2019-01-30T10:29:53Z</dcterms:created>
  <dcterms:modified xsi:type="dcterms:W3CDTF">2020-07-02T17:57:28Z</dcterms:modified>
</cp:coreProperties>
</file>