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6" r:id="rId3"/>
    <p:sldId id="267" r:id="rId4"/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558"/>
    <p:restoredTop sz="94621"/>
  </p:normalViewPr>
  <p:slideViewPr>
    <p:cSldViewPr snapToGrid="0" snapToObjects="1">
      <p:cViewPr varScale="1">
        <p:scale>
          <a:sx n="51" d="100"/>
          <a:sy n="51" d="100"/>
        </p:scale>
        <p:origin x="96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4B4F53-679F-E242-8D0B-EE837FF724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BB0C6BC-77E9-F647-AE6D-8E32E107C0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5C4296F-1E8B-784A-929F-68A645531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1960EE2-3463-AF41-A839-7922B777C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9FA976C-C309-4046-93F9-AF4B59A47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11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6FF002-6911-7340-8A70-6A7761BF4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8BF0B6C-81CE-9745-86B5-3B3ACFBCF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02356A6-D944-EA4E-879C-895AC99E5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F2069C1-B738-3743-A201-CF28026AE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B9D8E83-7627-8745-AE6A-0B9E2CC1F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04B4974-5779-5F43-A712-9F4DAC5EC4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2145E2D-9DBC-F046-A696-02755B5075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D9119FD-41D0-2742-99D8-03E083B75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D80FBBE-A45F-9C48-B9FE-CBE0BAD95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6959F96-DC61-C14C-AC91-BA0668997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53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A11366-9D5F-B049-926A-F54595B80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F858966-4B2E-2F48-8E9B-93BB10E22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0FE53C9-377F-8145-9082-B3002A4FF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CC634BC-D925-264B-B09B-9EE1CDE57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E10767B-30C3-854A-83A0-1E48C260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44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D6B0C9-090B-2547-A1EF-BB80FD1E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8224A43-47EE-8F4D-8688-1E7E2AE1C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9B8A757-79EF-8344-BF61-C81ED4ECD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2192262-0E8B-144B-AF53-38DB617B3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B0DE4A4-3F24-D341-BD78-20DA7B4A8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55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D0895A-2EA2-1442-BE31-79FE5FA43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462A1ED-3F08-0B4C-8845-151B9C4A86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5D37CF0-E2B1-E848-B6F6-0F8E7AB9C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9506DA8-C3C8-874A-AD86-F22A63D9F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90F5B9C-2887-F94A-9562-EFCCA320A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46215AF-590F-7B4E-88DE-61C70FF22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68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FD2E9C-4C86-DA46-AB27-545094D15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50F8160-F88E-9F41-AA59-D43BB1B46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6557DA8-B9E2-9542-9750-1BF60C94C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CA596FE-CCB3-F146-86EA-CAD8297F76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0205ACD-5E4D-F44A-BFFA-B9BB345A81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796E614-389C-6B40-8542-4973B3480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F074184-2794-4F4F-B28A-C647DF49B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6A700F5-8CBF-A848-A073-982D61644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83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75EF7C-C77D-1149-8D4E-42CCD06EC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6F81AE4-6572-A240-BDEA-BFB7E892C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09C4CCD-F898-0E41-B5B2-AB34F793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193B3BD-C3CF-BF47-B25A-A793FD7E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93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96EFF25-0CF2-AA47-AD31-786070E39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167EFCC-C9A3-8141-B893-D06956331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B7B4349-6820-DD4A-99E2-07AF3830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25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D810BA-1208-4C4C-B95E-81F509D46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E20A00F-034C-654B-994A-3BF03E6B6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C2FAAAE-0AA6-CE4F-A5A2-B91E0B2EC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998B510-3CF7-324E-8646-6B6A81B56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D9ADDCD-5DF3-C347-BD3A-A9A14CA98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9FCB4F8-190A-264F-878E-23AC4E6C3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08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E33AAC-D7E1-C740-A596-B322B3B49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9CB5455-5BFB-0047-B490-8A55154AF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068799B-5131-3A41-969B-F69DA9076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9628A8B-91C2-2E4A-8DEA-E09986A74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F0E80DE-24AB-8F48-A651-161BB5BD8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55B452C-74D6-694E-B6C8-6EA6CC778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82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7354F36-D70A-7C4F-A308-4042BE512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97D7E15-3494-8A4B-975A-B26D8556D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3D62C8F-C271-1C40-9A9C-798C2648C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1270E-E83B-F34C-BC72-82810912A4B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0B5DBD4-E264-2348-8FBA-640DACB764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BB7DBAB-C052-B54F-9C8F-198FABEC4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99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545" y="1122363"/>
            <a:ext cx="11900079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Subject: </a:t>
            </a:r>
            <a:r>
              <a:rPr lang="en-GB" b="1" dirty="0" smtClean="0">
                <a:latin typeface="Century Gothic" panose="020B0502020202020204" pitchFamily="34" charset="0"/>
              </a:rPr>
              <a:t>Phonics</a:t>
            </a:r>
            <a:r>
              <a:rPr lang="en-GB" dirty="0">
                <a:latin typeface="Century Gothic" panose="020B0502020202020204" pitchFamily="34" charset="0"/>
              </a:rPr>
              <a:t/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Year Group: Reception</a:t>
            </a:r>
            <a:r>
              <a:rPr lang="en-GB" dirty="0">
                <a:latin typeface="Century Gothic" panose="020B0502020202020204" pitchFamily="34" charset="0"/>
              </a:rPr>
              <a:t/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Week Commencing: </a:t>
            </a:r>
            <a:r>
              <a:rPr lang="en-GB" sz="4400" b="1" dirty="0">
                <a:latin typeface="Century Gothic" panose="020B0502020202020204" pitchFamily="34" charset="0"/>
              </a:rPr>
              <a:t>Monday </a:t>
            </a:r>
            <a:r>
              <a:rPr lang="en-GB" sz="4400" b="1" dirty="0" smtClean="0">
                <a:latin typeface="Century Gothic" panose="020B0502020202020204" pitchFamily="34" charset="0"/>
              </a:rPr>
              <a:t>30</a:t>
            </a:r>
            <a:r>
              <a:rPr lang="en-GB" sz="4400" b="1" baseline="30000" dirty="0" smtClean="0">
                <a:latin typeface="Century Gothic" panose="020B0502020202020204" pitchFamily="34" charset="0"/>
              </a:rPr>
              <a:t>th</a:t>
            </a:r>
            <a:r>
              <a:rPr lang="en-GB" sz="4400" b="1" dirty="0" smtClean="0">
                <a:latin typeface="Century Gothic" panose="020B0502020202020204" pitchFamily="34" charset="0"/>
              </a:rPr>
              <a:t>  November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Bridge School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640" y="3810848"/>
            <a:ext cx="1902719" cy="190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84135" y="5550794"/>
            <a:ext cx="5370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subject information, games and activities to support this planning, please also look on our class blog for anything phonics, reading and writing related</a:t>
            </a:r>
          </a:p>
        </p:txBody>
      </p:sp>
    </p:spTree>
    <p:extLst>
      <p:ext uri="{BB962C8B-B14F-4D97-AF65-F5344CB8AC3E}">
        <p14:creationId xmlns:p14="http://schemas.microsoft.com/office/powerpoint/2010/main" val="2030804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7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 smtClean="0">
                <a:latin typeface="Century Gothic" panose="020B0502020202020204" pitchFamily="34" charset="0"/>
              </a:rPr>
              <a:t>Date: Monday 30</a:t>
            </a:r>
            <a:r>
              <a:rPr lang="en-GB" b="1" u="sng" baseline="30000" dirty="0" smtClean="0">
                <a:latin typeface="Century Gothic" panose="020B0502020202020204" pitchFamily="34" charset="0"/>
              </a:rPr>
              <a:t>th</a:t>
            </a:r>
            <a:r>
              <a:rPr lang="en-GB" b="1" u="sng" dirty="0" smtClean="0">
                <a:latin typeface="Century Gothic" panose="020B0502020202020204" pitchFamily="34" charset="0"/>
              </a:rPr>
              <a:t> November</a:t>
            </a:r>
            <a:r>
              <a:rPr lang="en-GB" b="1" u="sng" dirty="0">
                <a:latin typeface="Century Gothic" panose="020B0502020202020204" pitchFamily="34" charset="0"/>
              </a:rPr>
              <a:t/>
            </a:r>
            <a:br>
              <a:rPr lang="en-GB" b="1" u="sng" dirty="0">
                <a:latin typeface="Century Gothic" panose="020B0502020202020204" pitchFamily="34" charset="0"/>
              </a:rPr>
            </a:br>
            <a:r>
              <a:rPr lang="en-GB" b="1" u="sng" dirty="0">
                <a:latin typeface="Century Gothic" panose="020B0502020202020204" pitchFamily="34" charset="0"/>
              </a:rPr>
              <a:t>Lesson Objective: </a:t>
            </a:r>
            <a:r>
              <a:rPr lang="en-GB" dirty="0">
                <a:latin typeface="Century Gothic" panose="020B0502020202020204" pitchFamily="34" charset="0"/>
              </a:rPr>
              <a:t>To </a:t>
            </a:r>
            <a:r>
              <a:rPr lang="en-GB" dirty="0" smtClean="0">
                <a:latin typeface="Century Gothic" panose="020B0502020202020204" pitchFamily="34" charset="0"/>
              </a:rPr>
              <a:t>practise reading CVC words.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08852"/>
            <a:ext cx="10515600" cy="2577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Century Gothic" panose="020B0502020202020204" pitchFamily="34" charset="0"/>
              </a:rPr>
              <a:t>Activity:</a:t>
            </a:r>
          </a:p>
          <a:p>
            <a:pPr>
              <a:buFontTx/>
              <a:buChar char="-"/>
            </a:pPr>
            <a:endParaRPr lang="en-GB" sz="1600" b="1" dirty="0" smtClean="0"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r>
              <a:rPr lang="en-GB" sz="1600" b="1" dirty="0" smtClean="0">
                <a:latin typeface="Century Gothic" panose="020B0502020202020204" pitchFamily="34" charset="0"/>
              </a:rPr>
              <a:t>First, please practise reading your Phase 2 tricky words from your mats we have to you a few weeks ago (the, I, no, go  to and into.)</a:t>
            </a:r>
          </a:p>
          <a:p>
            <a:pPr>
              <a:buFontTx/>
              <a:buChar char="-"/>
            </a:pPr>
            <a:r>
              <a:rPr lang="en-GB" sz="1600" b="1" dirty="0" smtClean="0">
                <a:latin typeface="Century Gothic" panose="020B0502020202020204" pitchFamily="34" charset="0"/>
              </a:rPr>
              <a:t>Please </a:t>
            </a:r>
            <a:r>
              <a:rPr lang="en-GB" sz="1600" b="1" dirty="0" smtClean="0">
                <a:latin typeface="Century Gothic" panose="020B0502020202020204" pitchFamily="34" charset="0"/>
              </a:rPr>
              <a:t>open up </a:t>
            </a:r>
            <a:r>
              <a:rPr lang="en-GB" sz="1600" b="1" dirty="0" smtClean="0">
                <a:latin typeface="Century Gothic" panose="020B0502020202020204" pitchFamily="34" charset="0"/>
              </a:rPr>
              <a:t>the PowerPoint up called ‘Phase 2 sounds </a:t>
            </a:r>
            <a:r>
              <a:rPr lang="en-GB" sz="1600" b="1" dirty="0" err="1" smtClean="0">
                <a:latin typeface="Century Gothic" panose="020B0502020202020204" pitchFamily="34" charset="0"/>
              </a:rPr>
              <a:t>powerpoint</a:t>
            </a:r>
            <a:r>
              <a:rPr lang="en-GB" sz="1600" b="1" dirty="0" smtClean="0">
                <a:latin typeface="Century Gothic" panose="020B0502020202020204" pitchFamily="34" charset="0"/>
              </a:rPr>
              <a:t>’ and practise recognising the letters and saying the matching sounds.</a:t>
            </a:r>
            <a:endParaRPr lang="en-GB" sz="1600" b="1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1600" b="1" dirty="0" smtClean="0">
                <a:latin typeface="Century Gothic" panose="020B0502020202020204" pitchFamily="34" charset="0"/>
              </a:rPr>
              <a:t>- Open up the </a:t>
            </a:r>
            <a:r>
              <a:rPr lang="en-GB" sz="1600" b="1" dirty="0" err="1" smtClean="0">
                <a:latin typeface="Century Gothic" panose="020B0502020202020204" pitchFamily="34" charset="0"/>
              </a:rPr>
              <a:t>Powerpoint</a:t>
            </a:r>
            <a:r>
              <a:rPr lang="en-GB" sz="1600" b="1" dirty="0" smtClean="0">
                <a:latin typeface="Century Gothic" panose="020B0502020202020204" pitchFamily="34" charset="0"/>
              </a:rPr>
              <a:t> called ‘CVC words reading’ and practise reading the words with your child.</a:t>
            </a:r>
            <a:endParaRPr lang="en-GB" sz="1600" b="1" dirty="0"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endParaRPr lang="en-GB" sz="1600" b="1" dirty="0" smtClean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2600" y="5249346"/>
            <a:ext cx="1691200" cy="12671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6097" y="5116038"/>
            <a:ext cx="2146656" cy="153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160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545" y="1122363"/>
            <a:ext cx="11900079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Subject: </a:t>
            </a:r>
            <a:r>
              <a:rPr lang="en-GB" b="1" dirty="0" smtClean="0">
                <a:latin typeface="Century Gothic" panose="020B0502020202020204" pitchFamily="34" charset="0"/>
              </a:rPr>
              <a:t>Phonics</a:t>
            </a:r>
            <a:r>
              <a:rPr lang="en-GB" dirty="0">
                <a:latin typeface="Century Gothic" panose="020B0502020202020204" pitchFamily="34" charset="0"/>
              </a:rPr>
              <a:t/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Year Group: Reception</a:t>
            </a:r>
            <a:r>
              <a:rPr lang="en-GB" dirty="0">
                <a:latin typeface="Century Gothic" panose="020B0502020202020204" pitchFamily="34" charset="0"/>
              </a:rPr>
              <a:t/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Week Commencing: </a:t>
            </a:r>
            <a:r>
              <a:rPr lang="en-GB" sz="4400" b="1" dirty="0">
                <a:latin typeface="Century Gothic" panose="020B0502020202020204" pitchFamily="34" charset="0"/>
              </a:rPr>
              <a:t>Monday </a:t>
            </a:r>
            <a:r>
              <a:rPr lang="en-GB" sz="4400" b="1" dirty="0" smtClean="0">
                <a:latin typeface="Century Gothic" panose="020B0502020202020204" pitchFamily="34" charset="0"/>
              </a:rPr>
              <a:t>30</a:t>
            </a:r>
            <a:r>
              <a:rPr lang="en-GB" sz="4400" b="1" baseline="30000" dirty="0" smtClean="0">
                <a:latin typeface="Century Gothic" panose="020B0502020202020204" pitchFamily="34" charset="0"/>
              </a:rPr>
              <a:t>th</a:t>
            </a:r>
            <a:r>
              <a:rPr lang="en-GB" sz="4400" b="1" dirty="0" smtClean="0">
                <a:latin typeface="Century Gothic" panose="020B0502020202020204" pitchFamily="34" charset="0"/>
              </a:rPr>
              <a:t>   November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Bridge School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640" y="3810848"/>
            <a:ext cx="1902719" cy="190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84135" y="5550794"/>
            <a:ext cx="5370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subject information, games and activities to support this planning, please also look on our class blog for anything phonics, reading and writing related</a:t>
            </a:r>
          </a:p>
        </p:txBody>
      </p:sp>
    </p:spTree>
    <p:extLst>
      <p:ext uri="{BB962C8B-B14F-4D97-AF65-F5344CB8AC3E}">
        <p14:creationId xmlns:p14="http://schemas.microsoft.com/office/powerpoint/2010/main" val="2506989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7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</a:t>
            </a:r>
            <a:r>
              <a:rPr lang="en-GB" b="1" u="sng" dirty="0" smtClean="0">
                <a:latin typeface="Century Gothic" panose="020B0502020202020204" pitchFamily="34" charset="0"/>
              </a:rPr>
              <a:t>Tuesday 1</a:t>
            </a:r>
            <a:r>
              <a:rPr lang="en-GB" b="1" u="sng" baseline="30000" dirty="0" smtClean="0">
                <a:latin typeface="Century Gothic" panose="020B0502020202020204" pitchFamily="34" charset="0"/>
              </a:rPr>
              <a:t>st</a:t>
            </a:r>
            <a:r>
              <a:rPr lang="en-GB" b="1" u="sng" dirty="0" smtClean="0">
                <a:latin typeface="Century Gothic" panose="020B0502020202020204" pitchFamily="34" charset="0"/>
              </a:rPr>
              <a:t> December</a:t>
            </a:r>
            <a:r>
              <a:rPr lang="en-GB" b="1" u="sng" dirty="0">
                <a:latin typeface="Century Gothic" panose="020B0502020202020204" pitchFamily="34" charset="0"/>
              </a:rPr>
              <a:t/>
            </a:r>
            <a:br>
              <a:rPr lang="en-GB" b="1" u="sng" dirty="0">
                <a:latin typeface="Century Gothic" panose="020B0502020202020204" pitchFamily="34" charset="0"/>
              </a:rPr>
            </a:br>
            <a:r>
              <a:rPr lang="en-GB" b="1" u="sng" dirty="0">
                <a:latin typeface="Century Gothic" panose="020B0502020202020204" pitchFamily="34" charset="0"/>
              </a:rPr>
              <a:t>Lesson Objective: </a:t>
            </a:r>
            <a:r>
              <a:rPr lang="en-GB" dirty="0">
                <a:latin typeface="Century Gothic" panose="020B0502020202020204" pitchFamily="34" charset="0"/>
              </a:rPr>
              <a:t>To </a:t>
            </a:r>
            <a:r>
              <a:rPr lang="en-GB" dirty="0" smtClean="0">
                <a:latin typeface="Century Gothic" panose="020B0502020202020204" pitchFamily="34" charset="0"/>
              </a:rPr>
              <a:t>practise writing CVC words/captions.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2908852"/>
            <a:ext cx="10515600" cy="3396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Century Gothic" panose="020B0502020202020204" pitchFamily="34" charset="0"/>
              </a:rPr>
              <a:t>Activity:</a:t>
            </a: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Please open up the PowerPoint up called ‘Phase 2 sounds </a:t>
            </a:r>
            <a:r>
              <a:rPr lang="en-GB" sz="1600" b="1" dirty="0" err="1">
                <a:latin typeface="Century Gothic" panose="020B0502020202020204" pitchFamily="34" charset="0"/>
              </a:rPr>
              <a:t>powerpoint</a:t>
            </a:r>
            <a:r>
              <a:rPr lang="en-GB" sz="1600" b="1" dirty="0">
                <a:latin typeface="Century Gothic" panose="020B0502020202020204" pitchFamily="34" charset="0"/>
              </a:rPr>
              <a:t>’ and practise recognising the letters and saying the matching sounds.</a:t>
            </a:r>
          </a:p>
          <a:p>
            <a:pPr>
              <a:buFontTx/>
              <a:buChar char="-"/>
            </a:pPr>
            <a:endParaRPr lang="en-GB" sz="1600" b="1" dirty="0" smtClean="0"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r>
              <a:rPr lang="en-GB" sz="1600" b="1" dirty="0" smtClean="0">
                <a:latin typeface="Century Gothic" panose="020B0502020202020204" pitchFamily="34" charset="0"/>
              </a:rPr>
              <a:t>Find </a:t>
            </a:r>
            <a:r>
              <a:rPr lang="en-GB" sz="1600" b="1" dirty="0" smtClean="0">
                <a:latin typeface="Century Gothic" panose="020B0502020202020204" pitchFamily="34" charset="0"/>
              </a:rPr>
              <a:t>the </a:t>
            </a:r>
            <a:r>
              <a:rPr lang="en-GB" sz="1600" b="1" dirty="0" smtClean="0">
                <a:latin typeface="Century Gothic" panose="020B0502020202020204" pitchFamily="34" charset="0"/>
              </a:rPr>
              <a:t>writing sheet in </a:t>
            </a:r>
            <a:r>
              <a:rPr lang="en-GB" sz="1600" b="1" dirty="0">
                <a:latin typeface="Century Gothic" panose="020B0502020202020204" pitchFamily="34" charset="0"/>
              </a:rPr>
              <a:t>your folders </a:t>
            </a:r>
            <a:r>
              <a:rPr lang="en-GB" sz="1600" b="1" dirty="0" smtClean="0">
                <a:latin typeface="Century Gothic" panose="020B0502020202020204" pitchFamily="34" charset="0"/>
              </a:rPr>
              <a:t>with the pictures of the animals with lines underneath.  Can </a:t>
            </a:r>
            <a:r>
              <a:rPr lang="en-GB" sz="1600" b="1" dirty="0" smtClean="0">
                <a:latin typeface="Century Gothic" panose="020B0502020202020204" pitchFamily="34" charset="0"/>
              </a:rPr>
              <a:t>write the words to match the animal?  </a:t>
            </a:r>
          </a:p>
          <a:p>
            <a:pPr>
              <a:buFontTx/>
              <a:buChar char="-"/>
            </a:pPr>
            <a:r>
              <a:rPr lang="en-GB" sz="1600" b="1" dirty="0" smtClean="0">
                <a:latin typeface="Century Gothic" panose="020B0502020202020204" pitchFamily="34" charset="0"/>
              </a:rPr>
              <a:t>Watch Miss </a:t>
            </a:r>
            <a:r>
              <a:rPr lang="en-GB" sz="1600" b="1" dirty="0" err="1" smtClean="0">
                <a:latin typeface="Century Gothic" panose="020B0502020202020204" pitchFamily="34" charset="0"/>
              </a:rPr>
              <a:t>Miskowicz’s</a:t>
            </a:r>
            <a:r>
              <a:rPr lang="en-GB" sz="1600" b="1" dirty="0" smtClean="0">
                <a:latin typeface="Century Gothic" panose="020B0502020202020204" pitchFamily="34" charset="0"/>
              </a:rPr>
              <a:t> writing CVC words video on Tapestry to help you to know how to support your child with writing words.</a:t>
            </a:r>
          </a:p>
          <a:p>
            <a:pPr>
              <a:buFontTx/>
              <a:buChar char="-"/>
            </a:pPr>
            <a:r>
              <a:rPr lang="en-GB" sz="1600" b="1" dirty="0" smtClean="0">
                <a:latin typeface="Century Gothic" panose="020B0502020202020204" pitchFamily="34" charset="0"/>
              </a:rPr>
              <a:t>If </a:t>
            </a:r>
            <a:r>
              <a:rPr lang="en-GB" sz="1600" b="1" dirty="0">
                <a:latin typeface="Century Gothic" panose="020B0502020202020204" pitchFamily="34" charset="0"/>
              </a:rPr>
              <a:t>you have not collected your folder from the office, please </a:t>
            </a:r>
            <a:r>
              <a:rPr lang="en-GB" sz="1600" b="1" dirty="0" smtClean="0">
                <a:latin typeface="Century Gothic" panose="020B0502020202020204" pitchFamily="34" charset="0"/>
              </a:rPr>
              <a:t>practise writing the following words on any mark making materials – pig, duck, hen, dog and cat.</a:t>
            </a:r>
            <a:endParaRPr lang="en-GB" sz="16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sz="1600" b="1" dirty="0" smtClean="0">
              <a:latin typeface="Century Gothic" panose="020B0502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6998" y="2246876"/>
            <a:ext cx="1298003" cy="9274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4338" y="2143165"/>
            <a:ext cx="1540155" cy="103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165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257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 Theme</vt:lpstr>
      <vt:lpstr>Subject: Phonics Year Group: Reception Week Commencing: Monday 30th  November</vt:lpstr>
      <vt:lpstr>Date: Monday 30th November Lesson Objective: To practise reading CVC words.</vt:lpstr>
      <vt:lpstr>Subject: Phonics Year Group: Reception Week Commencing: Monday 30th   November</vt:lpstr>
      <vt:lpstr>Date: Tuesday 1st December Lesson Objective: To practise writing CVC words/captions.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 x miskowicz</dc:creator>
  <cp:lastModifiedBy>Abi Miskowicz (Wadebridge Primary)</cp:lastModifiedBy>
  <cp:revision>18</cp:revision>
  <dcterms:created xsi:type="dcterms:W3CDTF">2020-04-13T09:29:15Z</dcterms:created>
  <dcterms:modified xsi:type="dcterms:W3CDTF">2020-11-19T14:39:10Z</dcterms:modified>
</cp:coreProperties>
</file>