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8" r:id="rId2"/>
    <p:sldId id="263" r:id="rId3"/>
    <p:sldId id="264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5" r:id="rId40"/>
    <p:sldId id="306" r:id="rId41"/>
    <p:sldId id="267" r:id="rId42"/>
  </p:sldIdLst>
  <p:sldSz cx="9144000" cy="6858000" type="screen4x3"/>
  <p:notesSz cx="6858000" cy="9144000"/>
  <p:embeddedFontLst>
    <p:embeddedFont>
      <p:font typeface="Roboto" panose="020B0604020202020204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Twinkl" panose="020B0604020202020204" charset="0"/>
      <p:regular r:id="rId53"/>
      <p:bold r:id="rId54"/>
    </p:embeddedFont>
    <p:embeddedFont>
      <p:font typeface="Twinkl SemiBold" charset="0"/>
      <p:bold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B0A3"/>
    <a:srgbClr val="EC6815"/>
    <a:srgbClr val="DE1E5A"/>
    <a:srgbClr val="F08215"/>
    <a:srgbClr val="FDF3E8"/>
    <a:srgbClr val="18A0DB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7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276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46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C537FB-96CA-4653-A5D9-D29A67E3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81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67" r:id="rId4"/>
    <p:sldLayoutId id="2147483662" r:id="rId5"/>
    <p:sldLayoutId id="2147483663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11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1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13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14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7" Type="http://schemas.openxmlformats.org/officeDocument/2006/relationships/image" Target="../media/image1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15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1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16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1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17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1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18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1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19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1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20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1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21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1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22.xml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1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23.xml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12.png"/><Relationship Id="rId2" Type="http://schemas.openxmlformats.org/officeDocument/2006/relationships/image" Target="../media/image66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24.xml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1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25.xml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3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26.xml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1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27.xml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1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28.xml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1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29.xml"/><Relationship Id="rId4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34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30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1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31.xml"/><Relationship Id="rId4" Type="http://schemas.openxmlformats.org/officeDocument/2006/relationships/image" Target="../media/image8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32.xml"/><Relationship Id="rId4" Type="http://schemas.openxmlformats.org/officeDocument/2006/relationships/image" Target="../media/image9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34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33.xml"/><Relationship Id="rId4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34.png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34.xml"/><Relationship Id="rId4" Type="http://schemas.openxmlformats.org/officeDocument/2006/relationships/image" Target="../media/image9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2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35.xml"/><Relationship Id="rId4" Type="http://schemas.openxmlformats.org/officeDocument/2006/relationships/image" Target="../media/image9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36.xml"/><Relationship Id="rId4" Type="http://schemas.openxmlformats.org/officeDocument/2006/relationships/image" Target="../media/image10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37.xml"/><Relationship Id="rId4" Type="http://schemas.openxmlformats.org/officeDocument/2006/relationships/image" Target="../media/image10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34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38.xml"/><Relationship Id="rId4" Type="http://schemas.openxmlformats.org/officeDocument/2006/relationships/image" Target="../media/image10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2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39.xml"/><Relationship Id="rId4" Type="http://schemas.openxmlformats.org/officeDocument/2006/relationships/image" Target="../media/image10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2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40.xml"/><Relationship Id="rId4" Type="http://schemas.openxmlformats.org/officeDocument/2006/relationships/image" Target="../media/image1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34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41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/t-l-4185-i-can-read-phase-2-words-activity-sheet-pack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jpg"/><Relationship Id="rId5" Type="http://schemas.openxmlformats.org/officeDocument/2006/relationships/hyperlink" Target="https://www.twinkl.co.uk/resource/i-spy-and-read-phase-2-activity-t-e-2549725" TargetMode="External"/><Relationship Id="rId4" Type="http://schemas.openxmlformats.org/officeDocument/2006/relationships/image" Target="../media/image1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8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9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10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C997171-2018-4A30-95B4-3AE5B8E8A1F3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A19C8-3BDC-4515-981C-8E19E7817BE3}"/>
              </a:ext>
            </a:extLst>
          </p:cNvPr>
          <p:cNvSpPr/>
          <p:nvPr/>
        </p:nvSpPr>
        <p:spPr>
          <a:xfrm>
            <a:off x="466728" y="636769"/>
            <a:ext cx="8190451" cy="1592130"/>
          </a:xfrm>
          <a:prstGeom prst="rect">
            <a:avLst/>
          </a:prstGeom>
          <a:solidFill>
            <a:srgbClr val="EC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the correct picture</a:t>
            </a:r>
          </a:p>
          <a:p>
            <a:pPr algn="ctr"/>
            <a:r>
              <a:rPr lang="en-GB" sz="5400" b="1" dirty="0"/>
              <a:t>tap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DA369F-9F2B-4AC8-8762-8D3D9DA59FED}"/>
              </a:ext>
            </a:extLst>
          </p:cNvPr>
          <p:cNvGrpSpPr/>
          <p:nvPr/>
        </p:nvGrpSpPr>
        <p:grpSpPr>
          <a:xfrm>
            <a:off x="677731" y="2688658"/>
            <a:ext cx="7826379" cy="2417573"/>
            <a:chOff x="677731" y="2323652"/>
            <a:chExt cx="8218843" cy="2538805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6BBA326-B81A-4BDE-B3DF-E144717F3097}"/>
                </a:ext>
              </a:extLst>
            </p:cNvPr>
            <p:cNvSpPr/>
            <p:nvPr/>
          </p:nvSpPr>
          <p:spPr>
            <a:xfrm>
              <a:off x="677731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4A48D0C-747A-4998-A62D-AD4BDB2C9B90}"/>
                </a:ext>
              </a:extLst>
            </p:cNvPr>
            <p:cNvSpPr/>
            <p:nvPr/>
          </p:nvSpPr>
          <p:spPr>
            <a:xfrm>
              <a:off x="3517750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8C276C-87FF-4D0E-849A-35F8616CD331}"/>
                </a:ext>
              </a:extLst>
            </p:cNvPr>
            <p:cNvSpPr/>
            <p:nvPr/>
          </p:nvSpPr>
          <p:spPr>
            <a:xfrm>
              <a:off x="6357769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B7481FC-FBC1-45C7-8E3F-9712E89322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87" y="2954583"/>
            <a:ext cx="1443674" cy="1868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2CB9AC-984F-4C9B-9918-959D6E3BAD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514" y="2954583"/>
            <a:ext cx="991229" cy="19603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A52FA1B-5A55-46A1-8467-24A4610CF3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30" y="3007089"/>
            <a:ext cx="1873374" cy="1855303"/>
          </a:xfrm>
          <a:prstGeom prst="rect">
            <a:avLst/>
          </a:prstGeom>
        </p:spPr>
      </p:pic>
      <p:sp>
        <p:nvSpPr>
          <p:cNvPr id="14" name="TextBox 13">
            <a:hlinkClick r:id="rId5" action="ppaction://hlinksldjump"/>
            <a:extLst>
              <a:ext uri="{FF2B5EF4-FFF2-40B4-BE49-F238E27FC236}">
                <a16:creationId xmlns="" xmlns:a16="http://schemas.microsoft.com/office/drawing/2014/main" id="{937BED1C-B5E2-472A-9D88-155DB95485A0}"/>
              </a:ext>
            </a:extLst>
          </p:cNvPr>
          <p:cNvSpPr txBox="1"/>
          <p:nvPr/>
        </p:nvSpPr>
        <p:spPr>
          <a:xfrm>
            <a:off x="7053682" y="5369169"/>
            <a:ext cx="1450428" cy="8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253C9E9-24BD-4613-821A-91968BD403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368" y="3993997"/>
            <a:ext cx="2159647" cy="3489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A33E761-1A7C-4BF8-B793-4AD49964C0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22" y="4064139"/>
            <a:ext cx="2159647" cy="34894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92E2E88-D5D8-4C8A-8437-1DFEC8C290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852" y="4021261"/>
            <a:ext cx="2297227" cy="37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2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C997171-2018-4A30-95B4-3AE5B8E8A1F3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A19C8-3BDC-4515-981C-8E19E7817BE3}"/>
              </a:ext>
            </a:extLst>
          </p:cNvPr>
          <p:cNvSpPr/>
          <p:nvPr/>
        </p:nvSpPr>
        <p:spPr>
          <a:xfrm>
            <a:off x="466728" y="636769"/>
            <a:ext cx="8190451" cy="1592130"/>
          </a:xfrm>
          <a:prstGeom prst="rect">
            <a:avLst/>
          </a:prstGeom>
          <a:solidFill>
            <a:srgbClr val="EC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the correct picture</a:t>
            </a:r>
          </a:p>
          <a:p>
            <a:pPr algn="ctr"/>
            <a:r>
              <a:rPr lang="en-GB" sz="5400" b="1" dirty="0"/>
              <a:t>run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DA369F-9F2B-4AC8-8762-8D3D9DA59FED}"/>
              </a:ext>
            </a:extLst>
          </p:cNvPr>
          <p:cNvGrpSpPr/>
          <p:nvPr/>
        </p:nvGrpSpPr>
        <p:grpSpPr>
          <a:xfrm>
            <a:off x="677731" y="2688658"/>
            <a:ext cx="7826379" cy="2417573"/>
            <a:chOff x="677731" y="2323652"/>
            <a:chExt cx="8218843" cy="2538805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6BBA326-B81A-4BDE-B3DF-E144717F3097}"/>
                </a:ext>
              </a:extLst>
            </p:cNvPr>
            <p:cNvSpPr/>
            <p:nvPr/>
          </p:nvSpPr>
          <p:spPr>
            <a:xfrm>
              <a:off x="677731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4A48D0C-747A-4998-A62D-AD4BDB2C9B90}"/>
                </a:ext>
              </a:extLst>
            </p:cNvPr>
            <p:cNvSpPr/>
            <p:nvPr/>
          </p:nvSpPr>
          <p:spPr>
            <a:xfrm>
              <a:off x="3517750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8C276C-87FF-4D0E-849A-35F8616CD331}"/>
                </a:ext>
              </a:extLst>
            </p:cNvPr>
            <p:cNvSpPr/>
            <p:nvPr/>
          </p:nvSpPr>
          <p:spPr>
            <a:xfrm>
              <a:off x="6357769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03AF005-6277-490F-A374-7925ED5EC8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40" y="2960369"/>
            <a:ext cx="1595626" cy="1905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F7AB917-2A36-4F4C-8357-AC2CF41EC5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1301" flipV="1">
            <a:off x="3520639" y="3786684"/>
            <a:ext cx="2140559" cy="2215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82B9594-7B56-448E-8549-E0069E46A3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24" y="3056180"/>
            <a:ext cx="1774386" cy="1463040"/>
          </a:xfrm>
          <a:prstGeom prst="rect">
            <a:avLst/>
          </a:prstGeom>
        </p:spPr>
      </p:pic>
      <p:sp>
        <p:nvSpPr>
          <p:cNvPr id="14" name="TextBox 13">
            <a:hlinkClick r:id="rId5" action="ppaction://hlinksldjump"/>
            <a:extLst>
              <a:ext uri="{FF2B5EF4-FFF2-40B4-BE49-F238E27FC236}">
                <a16:creationId xmlns="" xmlns:a16="http://schemas.microsoft.com/office/drawing/2014/main" id="{1A8B0AA3-E462-47C1-88E2-D9DB7DDB0B6C}"/>
              </a:ext>
            </a:extLst>
          </p:cNvPr>
          <p:cNvSpPr txBox="1"/>
          <p:nvPr/>
        </p:nvSpPr>
        <p:spPr>
          <a:xfrm>
            <a:off x="7053682" y="5369169"/>
            <a:ext cx="1450428" cy="8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E6625C6-CC28-40D8-B8E3-345FD3E29E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621" y="3993997"/>
            <a:ext cx="2159647" cy="3489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02D3DF7-95BF-44C1-B28A-0B3905FC14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81" y="4064139"/>
            <a:ext cx="2159647" cy="34894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BBBC8AB-D14C-4E58-83AE-32A7FF9743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4095">
            <a:off x="7142290" y="1787051"/>
            <a:ext cx="2490458" cy="402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C997171-2018-4A30-95B4-3AE5B8E8A1F3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A19C8-3BDC-4515-981C-8E19E7817BE3}"/>
              </a:ext>
            </a:extLst>
          </p:cNvPr>
          <p:cNvSpPr/>
          <p:nvPr/>
        </p:nvSpPr>
        <p:spPr>
          <a:xfrm>
            <a:off x="466728" y="636769"/>
            <a:ext cx="8190451" cy="1592130"/>
          </a:xfrm>
          <a:prstGeom prst="rect">
            <a:avLst/>
          </a:prstGeom>
          <a:solidFill>
            <a:srgbClr val="EC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the correct picture</a:t>
            </a:r>
          </a:p>
          <a:p>
            <a:pPr algn="ctr"/>
            <a:r>
              <a:rPr lang="en-GB" sz="5400" b="1" dirty="0"/>
              <a:t>dog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DA369F-9F2B-4AC8-8762-8D3D9DA59FED}"/>
              </a:ext>
            </a:extLst>
          </p:cNvPr>
          <p:cNvGrpSpPr/>
          <p:nvPr/>
        </p:nvGrpSpPr>
        <p:grpSpPr>
          <a:xfrm>
            <a:off x="677731" y="2688658"/>
            <a:ext cx="7826379" cy="2417573"/>
            <a:chOff x="677731" y="2323652"/>
            <a:chExt cx="8218843" cy="2538805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6BBA326-B81A-4BDE-B3DF-E144717F3097}"/>
                </a:ext>
              </a:extLst>
            </p:cNvPr>
            <p:cNvSpPr/>
            <p:nvPr/>
          </p:nvSpPr>
          <p:spPr>
            <a:xfrm>
              <a:off x="677731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4A48D0C-747A-4998-A62D-AD4BDB2C9B90}"/>
                </a:ext>
              </a:extLst>
            </p:cNvPr>
            <p:cNvSpPr/>
            <p:nvPr/>
          </p:nvSpPr>
          <p:spPr>
            <a:xfrm>
              <a:off x="3517750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8C276C-87FF-4D0E-849A-35F8616CD331}"/>
                </a:ext>
              </a:extLst>
            </p:cNvPr>
            <p:cNvSpPr/>
            <p:nvPr/>
          </p:nvSpPr>
          <p:spPr>
            <a:xfrm>
              <a:off x="6357769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411FBEE-CD2B-4CC1-9DB9-23134FE441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260" y="2904085"/>
            <a:ext cx="1458675" cy="19422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572D534-A04F-4C6D-ACD1-1D7258B3BF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73" y="2972665"/>
            <a:ext cx="1509297" cy="1823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F046B3C-8833-4299-958D-8815B318E9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73" y="3352585"/>
            <a:ext cx="2069239" cy="999514"/>
          </a:xfrm>
          <a:prstGeom prst="rect">
            <a:avLst/>
          </a:prstGeom>
        </p:spPr>
      </p:pic>
      <p:sp>
        <p:nvSpPr>
          <p:cNvPr id="14" name="TextBox 13">
            <a:hlinkClick r:id="rId5" action="ppaction://hlinksldjump"/>
            <a:extLst>
              <a:ext uri="{FF2B5EF4-FFF2-40B4-BE49-F238E27FC236}">
                <a16:creationId xmlns="" xmlns:a16="http://schemas.microsoft.com/office/drawing/2014/main" id="{A433B6E8-676E-4C8C-9CDE-765C37BEA498}"/>
              </a:ext>
            </a:extLst>
          </p:cNvPr>
          <p:cNvSpPr txBox="1"/>
          <p:nvPr/>
        </p:nvSpPr>
        <p:spPr>
          <a:xfrm>
            <a:off x="7053682" y="5369169"/>
            <a:ext cx="1450428" cy="8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6985E65-2170-466F-8CBC-947D00CFAC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693" y="3993997"/>
            <a:ext cx="2159647" cy="3489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EB61226-9AE7-4648-8442-EEB1203A83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22" y="4064139"/>
            <a:ext cx="2159647" cy="34894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8C1653E-DBDE-4520-B4BA-10E44F52C4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95" y="3841843"/>
            <a:ext cx="2297227" cy="37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5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C997171-2018-4A30-95B4-3AE5B8E8A1F3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A19C8-3BDC-4515-981C-8E19E7817BE3}"/>
              </a:ext>
            </a:extLst>
          </p:cNvPr>
          <p:cNvSpPr/>
          <p:nvPr/>
        </p:nvSpPr>
        <p:spPr>
          <a:xfrm>
            <a:off x="466728" y="636769"/>
            <a:ext cx="8190451" cy="1592130"/>
          </a:xfrm>
          <a:prstGeom prst="rect">
            <a:avLst/>
          </a:prstGeom>
          <a:solidFill>
            <a:srgbClr val="EC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the correct picture</a:t>
            </a:r>
          </a:p>
          <a:p>
            <a:pPr algn="ctr"/>
            <a:r>
              <a:rPr lang="en-GB" sz="5400" b="1" dirty="0"/>
              <a:t>cap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DA369F-9F2B-4AC8-8762-8D3D9DA59FED}"/>
              </a:ext>
            </a:extLst>
          </p:cNvPr>
          <p:cNvGrpSpPr/>
          <p:nvPr/>
        </p:nvGrpSpPr>
        <p:grpSpPr>
          <a:xfrm>
            <a:off x="677731" y="2688658"/>
            <a:ext cx="7826379" cy="2417573"/>
            <a:chOff x="677731" y="2323652"/>
            <a:chExt cx="8218843" cy="2538805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6BBA326-B81A-4BDE-B3DF-E144717F3097}"/>
                </a:ext>
              </a:extLst>
            </p:cNvPr>
            <p:cNvSpPr/>
            <p:nvPr/>
          </p:nvSpPr>
          <p:spPr>
            <a:xfrm>
              <a:off x="677731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4A48D0C-747A-4998-A62D-AD4BDB2C9B90}"/>
                </a:ext>
              </a:extLst>
            </p:cNvPr>
            <p:cNvSpPr/>
            <p:nvPr/>
          </p:nvSpPr>
          <p:spPr>
            <a:xfrm>
              <a:off x="3517750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8C276C-87FF-4D0E-849A-35F8616CD331}"/>
                </a:ext>
              </a:extLst>
            </p:cNvPr>
            <p:cNvSpPr/>
            <p:nvPr/>
          </p:nvSpPr>
          <p:spPr>
            <a:xfrm>
              <a:off x="6357769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47EE8DD-365E-4E1D-881E-CAD781F66C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715" y="2937324"/>
            <a:ext cx="959719" cy="19089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4FA0A23-C8B5-4205-9609-FF65D36A4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657" y="3164061"/>
            <a:ext cx="1650685" cy="16822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5BD8899-2DC1-49DE-B7A4-97131C048A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59" y="3164061"/>
            <a:ext cx="1737210" cy="1432387"/>
          </a:xfrm>
          <a:prstGeom prst="rect">
            <a:avLst/>
          </a:prstGeom>
        </p:spPr>
      </p:pic>
      <p:sp>
        <p:nvSpPr>
          <p:cNvPr id="17" name="TextBox 16">
            <a:hlinkClick r:id="rId5" action="ppaction://hlinksldjump"/>
            <a:extLst>
              <a:ext uri="{FF2B5EF4-FFF2-40B4-BE49-F238E27FC236}">
                <a16:creationId xmlns="" xmlns:a16="http://schemas.microsoft.com/office/drawing/2014/main" id="{A3250AF9-463D-45EB-83EA-1BA8EA6F4204}"/>
              </a:ext>
            </a:extLst>
          </p:cNvPr>
          <p:cNvSpPr txBox="1"/>
          <p:nvPr/>
        </p:nvSpPr>
        <p:spPr>
          <a:xfrm>
            <a:off x="7053682" y="5369169"/>
            <a:ext cx="1450428" cy="8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CDE82C2-ACCB-4A05-9330-D39DB95A21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621" y="3993997"/>
            <a:ext cx="2159647" cy="34894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E0B4B17-999B-4F6C-B96F-F2753B5771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22" y="4064139"/>
            <a:ext cx="2159647" cy="34894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D5BBD08-2E14-4D7D-A55B-2A892798C1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09" y="3841843"/>
            <a:ext cx="2297227" cy="37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7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C997171-2018-4A30-95B4-3AE5B8E8A1F3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A19C8-3BDC-4515-981C-8E19E7817BE3}"/>
              </a:ext>
            </a:extLst>
          </p:cNvPr>
          <p:cNvSpPr/>
          <p:nvPr/>
        </p:nvSpPr>
        <p:spPr>
          <a:xfrm>
            <a:off x="466728" y="636769"/>
            <a:ext cx="8190451" cy="1592130"/>
          </a:xfrm>
          <a:prstGeom prst="rect">
            <a:avLst/>
          </a:prstGeom>
          <a:solidFill>
            <a:srgbClr val="EC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the correct picture</a:t>
            </a:r>
          </a:p>
          <a:p>
            <a:pPr algn="ctr"/>
            <a:r>
              <a:rPr lang="en-GB" sz="5400" b="1" dirty="0"/>
              <a:t>net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DA369F-9F2B-4AC8-8762-8D3D9DA59FED}"/>
              </a:ext>
            </a:extLst>
          </p:cNvPr>
          <p:cNvGrpSpPr/>
          <p:nvPr/>
        </p:nvGrpSpPr>
        <p:grpSpPr>
          <a:xfrm>
            <a:off x="677731" y="2688658"/>
            <a:ext cx="7826379" cy="2417573"/>
            <a:chOff x="677731" y="2323652"/>
            <a:chExt cx="8218843" cy="2538805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6BBA326-B81A-4BDE-B3DF-E144717F3097}"/>
                </a:ext>
              </a:extLst>
            </p:cNvPr>
            <p:cNvSpPr/>
            <p:nvPr/>
          </p:nvSpPr>
          <p:spPr>
            <a:xfrm>
              <a:off x="677731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4A48D0C-747A-4998-A62D-AD4BDB2C9B90}"/>
                </a:ext>
              </a:extLst>
            </p:cNvPr>
            <p:cNvSpPr/>
            <p:nvPr/>
          </p:nvSpPr>
          <p:spPr>
            <a:xfrm>
              <a:off x="3517750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8C276C-87FF-4D0E-849A-35F8616CD331}"/>
                </a:ext>
              </a:extLst>
            </p:cNvPr>
            <p:cNvSpPr/>
            <p:nvPr/>
          </p:nvSpPr>
          <p:spPr>
            <a:xfrm>
              <a:off x="6357769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14F569E-70FE-4C2C-BFB6-57EE593A26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33" y="2948520"/>
            <a:ext cx="1561134" cy="18863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92877FD-9567-448B-A8B4-146AD5E21D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4" t="-693" r="-4428" b="-1"/>
          <a:stretch/>
        </p:blipFill>
        <p:spPr>
          <a:xfrm>
            <a:off x="706967" y="2713569"/>
            <a:ext cx="2357966" cy="2379964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4AFD6A8-AB80-4224-9C81-EDC8A64550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830" y="3278192"/>
            <a:ext cx="1636986" cy="1556698"/>
          </a:xfrm>
          <a:prstGeom prst="rect">
            <a:avLst/>
          </a:prstGeom>
        </p:spPr>
      </p:pic>
      <p:sp>
        <p:nvSpPr>
          <p:cNvPr id="16" name="TextBox 15">
            <a:hlinkClick r:id="rId5" action="ppaction://hlinksldjump"/>
            <a:extLst>
              <a:ext uri="{FF2B5EF4-FFF2-40B4-BE49-F238E27FC236}">
                <a16:creationId xmlns="" xmlns:a16="http://schemas.microsoft.com/office/drawing/2014/main" id="{C638AC5E-3DB7-4D69-B66F-5A2F22FB72F3}"/>
              </a:ext>
            </a:extLst>
          </p:cNvPr>
          <p:cNvSpPr txBox="1"/>
          <p:nvPr/>
        </p:nvSpPr>
        <p:spPr>
          <a:xfrm>
            <a:off x="7053682" y="5369169"/>
            <a:ext cx="1450428" cy="8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4D98EE6-304D-423F-947A-FDDFA220D8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015" y="3993997"/>
            <a:ext cx="2159647" cy="34894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E785D833-9B3E-48D0-AB7C-3DCE998F20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22" y="4064139"/>
            <a:ext cx="2159647" cy="34894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C1C12A7-E24A-4FA0-BC14-6F909ADC66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50" y="3841843"/>
            <a:ext cx="2297227" cy="37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4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C997171-2018-4A30-95B4-3AE5B8E8A1F3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A19C8-3BDC-4515-981C-8E19E7817BE3}"/>
              </a:ext>
            </a:extLst>
          </p:cNvPr>
          <p:cNvSpPr/>
          <p:nvPr/>
        </p:nvSpPr>
        <p:spPr>
          <a:xfrm>
            <a:off x="466728" y="636769"/>
            <a:ext cx="8190451" cy="1592130"/>
          </a:xfrm>
          <a:prstGeom prst="rect">
            <a:avLst/>
          </a:prstGeom>
          <a:solidFill>
            <a:srgbClr val="EC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the correct picture</a:t>
            </a:r>
          </a:p>
          <a:p>
            <a:pPr algn="ctr"/>
            <a:r>
              <a:rPr lang="en-GB" sz="5400" b="1" dirty="0"/>
              <a:t>lap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DA369F-9F2B-4AC8-8762-8D3D9DA59FED}"/>
              </a:ext>
            </a:extLst>
          </p:cNvPr>
          <p:cNvGrpSpPr/>
          <p:nvPr/>
        </p:nvGrpSpPr>
        <p:grpSpPr>
          <a:xfrm>
            <a:off x="677731" y="2688658"/>
            <a:ext cx="7826379" cy="2417573"/>
            <a:chOff x="677731" y="2323652"/>
            <a:chExt cx="8218843" cy="2538805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6BBA326-B81A-4BDE-B3DF-E144717F3097}"/>
                </a:ext>
              </a:extLst>
            </p:cNvPr>
            <p:cNvSpPr/>
            <p:nvPr/>
          </p:nvSpPr>
          <p:spPr>
            <a:xfrm>
              <a:off x="677731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4A48D0C-747A-4998-A62D-AD4BDB2C9B90}"/>
                </a:ext>
              </a:extLst>
            </p:cNvPr>
            <p:cNvSpPr/>
            <p:nvPr/>
          </p:nvSpPr>
          <p:spPr>
            <a:xfrm>
              <a:off x="3517750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8C276C-87FF-4D0E-849A-35F8616CD331}"/>
                </a:ext>
              </a:extLst>
            </p:cNvPr>
            <p:cNvSpPr/>
            <p:nvPr/>
          </p:nvSpPr>
          <p:spPr>
            <a:xfrm>
              <a:off x="6357769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294E2FD-5BDA-4059-A294-42C88C76A0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550" y="2890153"/>
            <a:ext cx="1218739" cy="201458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0EEEA146-F464-4A58-9DCE-090FD7B34F2E}"/>
              </a:ext>
            </a:extLst>
          </p:cNvPr>
          <p:cNvCxnSpPr/>
          <p:nvPr/>
        </p:nvCxnSpPr>
        <p:spPr>
          <a:xfrm>
            <a:off x="3981550" y="3273156"/>
            <a:ext cx="367712" cy="785446"/>
          </a:xfrm>
          <a:prstGeom prst="straightConnector1">
            <a:avLst/>
          </a:prstGeom>
          <a:ln w="76200">
            <a:solidFill>
              <a:srgbClr val="EC68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2030F8F-BC5E-41BD-A3E4-5C76565440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84" y="3429000"/>
            <a:ext cx="1669556" cy="9877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108071-06D8-49E3-A055-957F87532C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50" y="2890153"/>
            <a:ext cx="837631" cy="1999061"/>
          </a:xfrm>
          <a:prstGeom prst="rect">
            <a:avLst/>
          </a:prstGeom>
        </p:spPr>
      </p:pic>
      <p:sp>
        <p:nvSpPr>
          <p:cNvPr id="16" name="TextBox 15">
            <a:hlinkClick r:id="rId5" action="ppaction://hlinksldjump"/>
            <a:extLst>
              <a:ext uri="{FF2B5EF4-FFF2-40B4-BE49-F238E27FC236}">
                <a16:creationId xmlns="" xmlns:a16="http://schemas.microsoft.com/office/drawing/2014/main" id="{2BB7BBDA-79C7-4357-A413-B1E200D95E07}"/>
              </a:ext>
            </a:extLst>
          </p:cNvPr>
          <p:cNvSpPr txBox="1"/>
          <p:nvPr/>
        </p:nvSpPr>
        <p:spPr>
          <a:xfrm>
            <a:off x="7053682" y="5369169"/>
            <a:ext cx="1450428" cy="8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144F31E-C308-4D97-9C4B-2B0A9A5DAD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723" y="3993997"/>
            <a:ext cx="2159647" cy="34894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833FD30-8A78-4B5E-B2F9-C39CA47F31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22" y="4064139"/>
            <a:ext cx="2159647" cy="34894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3805829-E4A3-4216-95D1-B861AC168B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267" y="3841843"/>
            <a:ext cx="2297227" cy="37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5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C997171-2018-4A30-95B4-3AE5B8E8A1F3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A19C8-3BDC-4515-981C-8E19E7817BE3}"/>
              </a:ext>
            </a:extLst>
          </p:cNvPr>
          <p:cNvSpPr/>
          <p:nvPr/>
        </p:nvSpPr>
        <p:spPr>
          <a:xfrm>
            <a:off x="466728" y="636769"/>
            <a:ext cx="8190451" cy="1592130"/>
          </a:xfrm>
          <a:prstGeom prst="rect">
            <a:avLst/>
          </a:prstGeom>
          <a:solidFill>
            <a:srgbClr val="EC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the correct picture</a:t>
            </a:r>
          </a:p>
          <a:p>
            <a:pPr algn="ctr"/>
            <a:r>
              <a:rPr lang="en-GB" sz="5400" b="1" dirty="0"/>
              <a:t>cat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DA369F-9F2B-4AC8-8762-8D3D9DA59FED}"/>
              </a:ext>
            </a:extLst>
          </p:cNvPr>
          <p:cNvGrpSpPr/>
          <p:nvPr/>
        </p:nvGrpSpPr>
        <p:grpSpPr>
          <a:xfrm>
            <a:off x="677731" y="2688658"/>
            <a:ext cx="7826379" cy="2417573"/>
            <a:chOff x="677731" y="2323652"/>
            <a:chExt cx="8218843" cy="2538805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6BBA326-B81A-4BDE-B3DF-E144717F3097}"/>
                </a:ext>
              </a:extLst>
            </p:cNvPr>
            <p:cNvSpPr/>
            <p:nvPr/>
          </p:nvSpPr>
          <p:spPr>
            <a:xfrm>
              <a:off x="677731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4A48D0C-747A-4998-A62D-AD4BDB2C9B90}"/>
                </a:ext>
              </a:extLst>
            </p:cNvPr>
            <p:cNvSpPr/>
            <p:nvPr/>
          </p:nvSpPr>
          <p:spPr>
            <a:xfrm>
              <a:off x="3517750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8C276C-87FF-4D0E-849A-35F8616CD331}"/>
                </a:ext>
              </a:extLst>
            </p:cNvPr>
            <p:cNvSpPr/>
            <p:nvPr/>
          </p:nvSpPr>
          <p:spPr>
            <a:xfrm>
              <a:off x="6357769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1145D9-FA64-406B-A552-A4298169FE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47" y="2989383"/>
            <a:ext cx="1375559" cy="18576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9941469-0F06-4FC7-8B74-920CE58883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3" t="54372" r="-10481" b="10550"/>
          <a:stretch/>
        </p:blipFill>
        <p:spPr>
          <a:xfrm rot="21269035">
            <a:off x="3450148" y="2718531"/>
            <a:ext cx="2256180" cy="2295468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D0F9ADC-66A9-4A92-A0AF-86CE3F805E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6" t="79104"/>
          <a:stretch/>
        </p:blipFill>
        <p:spPr>
          <a:xfrm rot="18843395">
            <a:off x="6189917" y="3441919"/>
            <a:ext cx="2024313" cy="799476"/>
          </a:xfrm>
          <a:prstGeom prst="rect">
            <a:avLst/>
          </a:prstGeom>
        </p:spPr>
      </p:pic>
      <p:sp>
        <p:nvSpPr>
          <p:cNvPr id="14" name="TextBox 13">
            <a:hlinkClick r:id="rId5" action="ppaction://hlinksldjump"/>
            <a:extLst>
              <a:ext uri="{FF2B5EF4-FFF2-40B4-BE49-F238E27FC236}">
                <a16:creationId xmlns="" xmlns:a16="http://schemas.microsoft.com/office/drawing/2014/main" id="{D4887ED5-F72F-485F-AD2D-8FE65897230E}"/>
              </a:ext>
            </a:extLst>
          </p:cNvPr>
          <p:cNvSpPr txBox="1"/>
          <p:nvPr/>
        </p:nvSpPr>
        <p:spPr>
          <a:xfrm>
            <a:off x="7053682" y="5369169"/>
            <a:ext cx="1450428" cy="8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C24F4CF-6833-4B92-BC5B-69123F8F06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621" y="3993997"/>
            <a:ext cx="2159647" cy="3489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338848C-E527-4B69-B357-9B504F38A4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22" y="4064139"/>
            <a:ext cx="2159647" cy="34894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041DBBD-CB0B-4D35-80E0-691360FE22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09" y="3841843"/>
            <a:ext cx="2297227" cy="37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9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C997171-2018-4A30-95B4-3AE5B8E8A1F3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A19C8-3BDC-4515-981C-8E19E7817BE3}"/>
              </a:ext>
            </a:extLst>
          </p:cNvPr>
          <p:cNvSpPr/>
          <p:nvPr/>
        </p:nvSpPr>
        <p:spPr>
          <a:xfrm>
            <a:off x="466728" y="636769"/>
            <a:ext cx="8190451" cy="1592130"/>
          </a:xfrm>
          <a:prstGeom prst="rect">
            <a:avLst/>
          </a:prstGeom>
          <a:solidFill>
            <a:srgbClr val="EC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the correct picture</a:t>
            </a:r>
          </a:p>
          <a:p>
            <a:pPr algn="ctr"/>
            <a:r>
              <a:rPr lang="en-GB" sz="5400" b="1" dirty="0"/>
              <a:t>pen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DA369F-9F2B-4AC8-8762-8D3D9DA59FED}"/>
              </a:ext>
            </a:extLst>
          </p:cNvPr>
          <p:cNvGrpSpPr/>
          <p:nvPr/>
        </p:nvGrpSpPr>
        <p:grpSpPr>
          <a:xfrm>
            <a:off x="677731" y="2688658"/>
            <a:ext cx="7826379" cy="2417573"/>
            <a:chOff x="677731" y="2323652"/>
            <a:chExt cx="8218843" cy="2538805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6BBA326-B81A-4BDE-B3DF-E144717F3097}"/>
                </a:ext>
              </a:extLst>
            </p:cNvPr>
            <p:cNvSpPr/>
            <p:nvPr/>
          </p:nvSpPr>
          <p:spPr>
            <a:xfrm>
              <a:off x="677731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4A48D0C-747A-4998-A62D-AD4BDB2C9B90}"/>
                </a:ext>
              </a:extLst>
            </p:cNvPr>
            <p:cNvSpPr/>
            <p:nvPr/>
          </p:nvSpPr>
          <p:spPr>
            <a:xfrm>
              <a:off x="3517750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8C276C-87FF-4D0E-849A-35F8616CD331}"/>
                </a:ext>
              </a:extLst>
            </p:cNvPr>
            <p:cNvSpPr/>
            <p:nvPr/>
          </p:nvSpPr>
          <p:spPr>
            <a:xfrm>
              <a:off x="6357769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4FF477D-B2E2-4278-8504-EA387C221B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4520">
            <a:off x="3489711" y="3827533"/>
            <a:ext cx="2118472" cy="2192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84BC93A-0B59-41D8-A644-39A481B939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89" y="3529437"/>
            <a:ext cx="1924256" cy="7360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E77C62B-C273-4AD1-B677-E99B9255A1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335" y="3165231"/>
            <a:ext cx="1560276" cy="1548337"/>
          </a:xfrm>
          <a:prstGeom prst="rect">
            <a:avLst/>
          </a:prstGeom>
        </p:spPr>
      </p:pic>
      <p:sp>
        <p:nvSpPr>
          <p:cNvPr id="15" name="TextBox 14">
            <a:hlinkClick r:id="rId5" action="ppaction://hlinksldjump"/>
            <a:extLst>
              <a:ext uri="{FF2B5EF4-FFF2-40B4-BE49-F238E27FC236}">
                <a16:creationId xmlns="" xmlns:a16="http://schemas.microsoft.com/office/drawing/2014/main" id="{5D1AF512-4B2E-4E21-AE3D-7BD90274FF49}"/>
              </a:ext>
            </a:extLst>
          </p:cNvPr>
          <p:cNvSpPr txBox="1"/>
          <p:nvPr/>
        </p:nvSpPr>
        <p:spPr>
          <a:xfrm>
            <a:off x="7053682" y="5369169"/>
            <a:ext cx="1450428" cy="8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089CBAF-F0F0-4C5C-9353-BA737B991D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693" y="3993997"/>
            <a:ext cx="2159647" cy="34894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23FE23A-086F-4B04-AD18-09EEDFAD3A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22" y="4064139"/>
            <a:ext cx="2159647" cy="34894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4E11423-683C-47E1-96F4-B99896A1A1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953" y="3841843"/>
            <a:ext cx="2297227" cy="37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9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C997171-2018-4A30-95B4-3AE5B8E8A1F3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A19C8-3BDC-4515-981C-8E19E7817BE3}"/>
              </a:ext>
            </a:extLst>
          </p:cNvPr>
          <p:cNvSpPr/>
          <p:nvPr/>
        </p:nvSpPr>
        <p:spPr>
          <a:xfrm>
            <a:off x="466728" y="636769"/>
            <a:ext cx="8190451" cy="1592130"/>
          </a:xfrm>
          <a:prstGeom prst="rect">
            <a:avLst/>
          </a:prstGeom>
          <a:solidFill>
            <a:srgbClr val="EC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the correct picture</a:t>
            </a:r>
          </a:p>
          <a:p>
            <a:pPr algn="ctr"/>
            <a:r>
              <a:rPr lang="en-GB" sz="5400" b="1" dirty="0"/>
              <a:t>peg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DA369F-9F2B-4AC8-8762-8D3D9DA59FED}"/>
              </a:ext>
            </a:extLst>
          </p:cNvPr>
          <p:cNvGrpSpPr/>
          <p:nvPr/>
        </p:nvGrpSpPr>
        <p:grpSpPr>
          <a:xfrm>
            <a:off x="677731" y="2688658"/>
            <a:ext cx="7826379" cy="2417573"/>
            <a:chOff x="677731" y="2323652"/>
            <a:chExt cx="8218843" cy="2538805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6BBA326-B81A-4BDE-B3DF-E144717F3097}"/>
                </a:ext>
              </a:extLst>
            </p:cNvPr>
            <p:cNvSpPr/>
            <p:nvPr/>
          </p:nvSpPr>
          <p:spPr>
            <a:xfrm>
              <a:off x="677731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4A48D0C-747A-4998-A62D-AD4BDB2C9B90}"/>
                </a:ext>
              </a:extLst>
            </p:cNvPr>
            <p:cNvSpPr/>
            <p:nvPr/>
          </p:nvSpPr>
          <p:spPr>
            <a:xfrm>
              <a:off x="3517750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8C276C-87FF-4D0E-849A-35F8616CD331}"/>
                </a:ext>
              </a:extLst>
            </p:cNvPr>
            <p:cNvSpPr/>
            <p:nvPr/>
          </p:nvSpPr>
          <p:spPr>
            <a:xfrm>
              <a:off x="6357769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353F526-DC8C-4734-A23F-7FDF6184A7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6" t="79104"/>
          <a:stretch/>
        </p:blipFill>
        <p:spPr>
          <a:xfrm rot="18843395">
            <a:off x="3549796" y="3497705"/>
            <a:ext cx="2024313" cy="7994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B026C09-2990-4691-8DDA-31CF76753B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287" y="2924225"/>
            <a:ext cx="967560" cy="19245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104AC7A-F76A-4C78-B5AE-703DB875EA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41" y="3325050"/>
            <a:ext cx="1853907" cy="1096836"/>
          </a:xfrm>
          <a:prstGeom prst="rect">
            <a:avLst/>
          </a:prstGeom>
        </p:spPr>
      </p:pic>
      <p:sp>
        <p:nvSpPr>
          <p:cNvPr id="14" name="TextBox 13">
            <a:hlinkClick r:id="rId5" action="ppaction://hlinksldjump"/>
            <a:extLst>
              <a:ext uri="{FF2B5EF4-FFF2-40B4-BE49-F238E27FC236}">
                <a16:creationId xmlns="" xmlns:a16="http://schemas.microsoft.com/office/drawing/2014/main" id="{E76B411B-5449-4BBA-A221-7A165A06C457}"/>
              </a:ext>
            </a:extLst>
          </p:cNvPr>
          <p:cNvSpPr txBox="1"/>
          <p:nvPr/>
        </p:nvSpPr>
        <p:spPr>
          <a:xfrm>
            <a:off x="7053682" y="5369169"/>
            <a:ext cx="1450428" cy="8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A4F613F-A6D2-49B4-9042-1EE7B33BCB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8957" y="3993997"/>
            <a:ext cx="2159647" cy="3489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E957D2F-B9EF-4B1F-B429-0E42B58E53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22" y="4064139"/>
            <a:ext cx="2159647" cy="34894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A1E4BDD-DC42-459A-8152-F4368521A9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32" y="3841843"/>
            <a:ext cx="2297227" cy="37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7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C997171-2018-4A30-95B4-3AE5B8E8A1F3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A19C8-3BDC-4515-981C-8E19E7817BE3}"/>
              </a:ext>
            </a:extLst>
          </p:cNvPr>
          <p:cNvSpPr/>
          <p:nvPr/>
        </p:nvSpPr>
        <p:spPr>
          <a:xfrm>
            <a:off x="466728" y="636769"/>
            <a:ext cx="8190451" cy="1592130"/>
          </a:xfrm>
          <a:prstGeom prst="rect">
            <a:avLst/>
          </a:prstGeom>
          <a:solidFill>
            <a:srgbClr val="EC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the correct picture</a:t>
            </a:r>
          </a:p>
          <a:p>
            <a:pPr algn="ctr"/>
            <a:r>
              <a:rPr lang="en-GB" sz="5400" b="1" dirty="0"/>
              <a:t>sun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DA369F-9F2B-4AC8-8762-8D3D9DA59FED}"/>
              </a:ext>
            </a:extLst>
          </p:cNvPr>
          <p:cNvGrpSpPr/>
          <p:nvPr/>
        </p:nvGrpSpPr>
        <p:grpSpPr>
          <a:xfrm>
            <a:off x="677731" y="2688658"/>
            <a:ext cx="7826379" cy="2417573"/>
            <a:chOff x="677731" y="2323652"/>
            <a:chExt cx="8218843" cy="2538805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6BBA326-B81A-4BDE-B3DF-E144717F3097}"/>
                </a:ext>
              </a:extLst>
            </p:cNvPr>
            <p:cNvSpPr/>
            <p:nvPr/>
          </p:nvSpPr>
          <p:spPr>
            <a:xfrm>
              <a:off x="677731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4A48D0C-747A-4998-A62D-AD4BDB2C9B90}"/>
                </a:ext>
              </a:extLst>
            </p:cNvPr>
            <p:cNvSpPr/>
            <p:nvPr/>
          </p:nvSpPr>
          <p:spPr>
            <a:xfrm>
              <a:off x="3517750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8C276C-87FF-4D0E-849A-35F8616CD331}"/>
                </a:ext>
              </a:extLst>
            </p:cNvPr>
            <p:cNvSpPr/>
            <p:nvPr/>
          </p:nvSpPr>
          <p:spPr>
            <a:xfrm>
              <a:off x="6357769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E8B25D8-915B-434D-952D-C8D8DBEE87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39" y="2966495"/>
            <a:ext cx="1847556" cy="1861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CD08B57-A452-485E-BE9B-367611569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544" y="3245778"/>
            <a:ext cx="1552911" cy="15826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ED12A39-F845-4918-800F-F6194D5248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886" y="3317909"/>
            <a:ext cx="2086873" cy="1159070"/>
          </a:xfrm>
          <a:prstGeom prst="rect">
            <a:avLst/>
          </a:prstGeom>
        </p:spPr>
      </p:pic>
      <p:sp>
        <p:nvSpPr>
          <p:cNvPr id="14" name="TextBox 13">
            <a:hlinkClick r:id="rId5" action="ppaction://hlinksldjump"/>
            <a:extLst>
              <a:ext uri="{FF2B5EF4-FFF2-40B4-BE49-F238E27FC236}">
                <a16:creationId xmlns="" xmlns:a16="http://schemas.microsoft.com/office/drawing/2014/main" id="{6279445F-BA2F-453D-B9C1-3A9CF6C53C8E}"/>
              </a:ext>
            </a:extLst>
          </p:cNvPr>
          <p:cNvSpPr txBox="1"/>
          <p:nvPr/>
        </p:nvSpPr>
        <p:spPr>
          <a:xfrm>
            <a:off x="7053682" y="5369169"/>
            <a:ext cx="1450428" cy="8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18C433D-F73E-4C51-8F88-AC33006D77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621" y="3993997"/>
            <a:ext cx="2159647" cy="3489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532FF2B-2C51-462B-8C3D-6EFBCE4999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22" y="4064139"/>
            <a:ext cx="2159647" cy="34894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6081704-6CC5-40E4-BA9E-3D16B45411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09" y="3841843"/>
            <a:ext cx="2297227" cy="37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3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>
            <a:extLst>
              <a:ext uri="{FF2B5EF4-FFF2-40B4-BE49-F238E27FC236}">
                <a16:creationId xmlns="" xmlns:a16="http://schemas.microsoft.com/office/drawing/2014/main" id="{7168CDA3-D125-4D7B-A125-80AC0B578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75" y="1328738"/>
            <a:ext cx="6340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Encourage your child to practise their phonics reading with this CVC PowerPoint game.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="" xmlns:a16="http://schemas.microsoft.com/office/drawing/2014/main" id="{26990616-A313-4C47-BB47-CB7DAA482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75" y="3441700"/>
            <a:ext cx="634047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lvl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Phonics is a method used to teach children to learn to read and write by sounding out words by their individual letter sounds, such as c-a-t.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="" xmlns:a16="http://schemas.microsoft.com/office/drawing/2014/main" id="{69DB3329-22F5-4558-A7D5-C4F3C44EB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75" y="5478463"/>
            <a:ext cx="634047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lv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Can your child make their own CVC words matching game with the letters they know from Phase 2 Phonics?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C997171-2018-4A30-95B4-3AE5B8E8A1F3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A19C8-3BDC-4515-981C-8E19E7817BE3}"/>
              </a:ext>
            </a:extLst>
          </p:cNvPr>
          <p:cNvSpPr/>
          <p:nvPr/>
        </p:nvSpPr>
        <p:spPr>
          <a:xfrm>
            <a:off x="466728" y="636769"/>
            <a:ext cx="8190451" cy="1592130"/>
          </a:xfrm>
          <a:prstGeom prst="rect">
            <a:avLst/>
          </a:prstGeom>
          <a:solidFill>
            <a:srgbClr val="EC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the correct picture</a:t>
            </a:r>
          </a:p>
          <a:p>
            <a:pPr algn="ctr"/>
            <a:r>
              <a:rPr lang="en-GB" sz="5400" b="1" dirty="0"/>
              <a:t>pin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DA369F-9F2B-4AC8-8762-8D3D9DA59FED}"/>
              </a:ext>
            </a:extLst>
          </p:cNvPr>
          <p:cNvGrpSpPr/>
          <p:nvPr/>
        </p:nvGrpSpPr>
        <p:grpSpPr>
          <a:xfrm>
            <a:off x="677731" y="2688658"/>
            <a:ext cx="7826379" cy="2417573"/>
            <a:chOff x="677731" y="2323652"/>
            <a:chExt cx="8218843" cy="2538805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6BBA326-B81A-4BDE-B3DF-E144717F3097}"/>
                </a:ext>
              </a:extLst>
            </p:cNvPr>
            <p:cNvSpPr/>
            <p:nvPr/>
          </p:nvSpPr>
          <p:spPr>
            <a:xfrm>
              <a:off x="677731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4A48D0C-747A-4998-A62D-AD4BDB2C9B90}"/>
                </a:ext>
              </a:extLst>
            </p:cNvPr>
            <p:cNvSpPr/>
            <p:nvPr/>
          </p:nvSpPr>
          <p:spPr>
            <a:xfrm>
              <a:off x="3517750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8C276C-87FF-4D0E-849A-35F8616CD331}"/>
                </a:ext>
              </a:extLst>
            </p:cNvPr>
            <p:cNvSpPr/>
            <p:nvPr/>
          </p:nvSpPr>
          <p:spPr>
            <a:xfrm>
              <a:off x="6357769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4A8DC7F-C958-4571-A8BE-52BE23869C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60" y="3021559"/>
            <a:ext cx="1081388" cy="1751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99569E1-C1AD-4B9F-97D4-849BD4071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229" y="3021559"/>
            <a:ext cx="1551510" cy="18524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2D65150-D548-49C5-A543-068CCCD6BD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262" y="3021559"/>
            <a:ext cx="1695220" cy="1751769"/>
          </a:xfrm>
          <a:prstGeom prst="rect">
            <a:avLst/>
          </a:prstGeom>
        </p:spPr>
      </p:pic>
      <p:sp>
        <p:nvSpPr>
          <p:cNvPr id="14" name="TextBox 13">
            <a:hlinkClick r:id="rId5" action="ppaction://hlinksldjump"/>
            <a:extLst>
              <a:ext uri="{FF2B5EF4-FFF2-40B4-BE49-F238E27FC236}">
                <a16:creationId xmlns="" xmlns:a16="http://schemas.microsoft.com/office/drawing/2014/main" id="{05EAC8BC-1B4A-441C-8730-548C48C3D0F7}"/>
              </a:ext>
            </a:extLst>
          </p:cNvPr>
          <p:cNvSpPr txBox="1"/>
          <p:nvPr/>
        </p:nvSpPr>
        <p:spPr>
          <a:xfrm>
            <a:off x="7053682" y="5369169"/>
            <a:ext cx="1450428" cy="8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951AB6D-B926-43B1-A963-F529520186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621" y="3993997"/>
            <a:ext cx="2159647" cy="3489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C176A33-2EA4-4AED-982F-87509D7E42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22" y="4064139"/>
            <a:ext cx="2159647" cy="34894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C143A33-D70B-423D-AED5-2A969FAF80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09" y="3841843"/>
            <a:ext cx="2297227" cy="37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6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C997171-2018-4A30-95B4-3AE5B8E8A1F3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A19C8-3BDC-4515-981C-8E19E7817BE3}"/>
              </a:ext>
            </a:extLst>
          </p:cNvPr>
          <p:cNvSpPr/>
          <p:nvPr/>
        </p:nvSpPr>
        <p:spPr>
          <a:xfrm>
            <a:off x="466728" y="636769"/>
            <a:ext cx="8190451" cy="1592130"/>
          </a:xfrm>
          <a:prstGeom prst="rect">
            <a:avLst/>
          </a:prstGeom>
          <a:solidFill>
            <a:srgbClr val="EC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the correct picture</a:t>
            </a:r>
          </a:p>
          <a:p>
            <a:pPr algn="ctr"/>
            <a:r>
              <a:rPr lang="en-GB" sz="5400" b="1" dirty="0"/>
              <a:t>rug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DA369F-9F2B-4AC8-8762-8D3D9DA59FED}"/>
              </a:ext>
            </a:extLst>
          </p:cNvPr>
          <p:cNvGrpSpPr/>
          <p:nvPr/>
        </p:nvGrpSpPr>
        <p:grpSpPr>
          <a:xfrm>
            <a:off x="677731" y="2688658"/>
            <a:ext cx="7826379" cy="2417573"/>
            <a:chOff x="677731" y="2323652"/>
            <a:chExt cx="8218843" cy="2538805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6BBA326-B81A-4BDE-B3DF-E144717F3097}"/>
                </a:ext>
              </a:extLst>
            </p:cNvPr>
            <p:cNvSpPr/>
            <p:nvPr/>
          </p:nvSpPr>
          <p:spPr>
            <a:xfrm>
              <a:off x="677731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4A48D0C-747A-4998-A62D-AD4BDB2C9B90}"/>
                </a:ext>
              </a:extLst>
            </p:cNvPr>
            <p:cNvSpPr/>
            <p:nvPr/>
          </p:nvSpPr>
          <p:spPr>
            <a:xfrm>
              <a:off x="3517750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8C276C-87FF-4D0E-849A-35F8616CD331}"/>
                </a:ext>
              </a:extLst>
            </p:cNvPr>
            <p:cNvSpPr/>
            <p:nvPr/>
          </p:nvSpPr>
          <p:spPr>
            <a:xfrm>
              <a:off x="6357769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8FCC64A-6403-4A19-B40E-225DDEF7F1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35" y="3511593"/>
            <a:ext cx="2017563" cy="771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0D6922A-3ED7-478F-8EEC-C52627388E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99" y="3215738"/>
            <a:ext cx="1598801" cy="15203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E20108E-7CCF-4C48-A0EC-DC09404E58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643" y="2923417"/>
            <a:ext cx="1756577" cy="1718921"/>
          </a:xfrm>
          <a:prstGeom prst="rect">
            <a:avLst/>
          </a:prstGeom>
        </p:spPr>
      </p:pic>
      <p:sp>
        <p:nvSpPr>
          <p:cNvPr id="14" name="TextBox 13">
            <a:hlinkClick r:id="rId5" action="ppaction://hlinksldjump"/>
            <a:extLst>
              <a:ext uri="{FF2B5EF4-FFF2-40B4-BE49-F238E27FC236}">
                <a16:creationId xmlns="" xmlns:a16="http://schemas.microsoft.com/office/drawing/2014/main" id="{209773C4-233E-4A7C-AFC4-C366D39D73D2}"/>
              </a:ext>
            </a:extLst>
          </p:cNvPr>
          <p:cNvSpPr txBox="1"/>
          <p:nvPr/>
        </p:nvSpPr>
        <p:spPr>
          <a:xfrm>
            <a:off x="7053682" y="5369169"/>
            <a:ext cx="1450428" cy="8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AD73A61-1F75-4811-9D6C-B06478C26E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621" y="3993997"/>
            <a:ext cx="2159647" cy="3489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6944874-1A71-4824-A549-ED78ABFDFA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22" y="4064139"/>
            <a:ext cx="2159647" cy="34894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C2FD3DB-419F-47FD-ACC4-9363166996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09" y="3841843"/>
            <a:ext cx="2297227" cy="37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7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C997171-2018-4A30-95B4-3AE5B8E8A1F3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A19C8-3BDC-4515-981C-8E19E7817BE3}"/>
              </a:ext>
            </a:extLst>
          </p:cNvPr>
          <p:cNvSpPr/>
          <p:nvPr/>
        </p:nvSpPr>
        <p:spPr>
          <a:xfrm>
            <a:off x="466728" y="636769"/>
            <a:ext cx="8190451" cy="1592130"/>
          </a:xfrm>
          <a:prstGeom prst="rect">
            <a:avLst/>
          </a:prstGeom>
          <a:solidFill>
            <a:srgbClr val="EC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the correct picture</a:t>
            </a:r>
          </a:p>
          <a:p>
            <a:pPr algn="ctr"/>
            <a:r>
              <a:rPr lang="en-GB" sz="5400" b="1" dirty="0"/>
              <a:t>leg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DA369F-9F2B-4AC8-8762-8D3D9DA59FED}"/>
              </a:ext>
            </a:extLst>
          </p:cNvPr>
          <p:cNvGrpSpPr/>
          <p:nvPr/>
        </p:nvGrpSpPr>
        <p:grpSpPr>
          <a:xfrm>
            <a:off x="677731" y="2688658"/>
            <a:ext cx="7826379" cy="2417573"/>
            <a:chOff x="677731" y="2323652"/>
            <a:chExt cx="8218843" cy="2538805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6BBA326-B81A-4BDE-B3DF-E144717F3097}"/>
                </a:ext>
              </a:extLst>
            </p:cNvPr>
            <p:cNvSpPr/>
            <p:nvPr/>
          </p:nvSpPr>
          <p:spPr>
            <a:xfrm>
              <a:off x="677731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4A48D0C-747A-4998-A62D-AD4BDB2C9B90}"/>
                </a:ext>
              </a:extLst>
            </p:cNvPr>
            <p:cNvSpPr/>
            <p:nvPr/>
          </p:nvSpPr>
          <p:spPr>
            <a:xfrm>
              <a:off x="3517750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8C276C-87FF-4D0E-849A-35F8616CD331}"/>
                </a:ext>
              </a:extLst>
            </p:cNvPr>
            <p:cNvSpPr/>
            <p:nvPr/>
          </p:nvSpPr>
          <p:spPr>
            <a:xfrm>
              <a:off x="6357769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251CB9B-AD2A-4F6B-A46B-65C490DCEE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3" t="54372" r="-10481" b="10550"/>
          <a:stretch/>
        </p:blipFill>
        <p:spPr>
          <a:xfrm rot="21269035">
            <a:off x="746703" y="2714542"/>
            <a:ext cx="2256180" cy="2295468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982EA6D-174C-4204-9F08-ADD9517544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448" y="3314019"/>
            <a:ext cx="1873104" cy="1105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098B298-D8B8-4C03-B5F8-46E712C8F3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37" t="-7733" r="-16392" b="34005"/>
          <a:stretch/>
        </p:blipFill>
        <p:spPr>
          <a:xfrm>
            <a:off x="6109983" y="2665212"/>
            <a:ext cx="2379731" cy="2417573"/>
          </a:xfrm>
          <a:prstGeom prst="ellipse">
            <a:avLst/>
          </a:prstGeom>
        </p:spPr>
      </p:pic>
      <p:sp>
        <p:nvSpPr>
          <p:cNvPr id="14" name="TextBox 13">
            <a:hlinkClick r:id="rId5" action="ppaction://hlinksldjump"/>
            <a:extLst>
              <a:ext uri="{FF2B5EF4-FFF2-40B4-BE49-F238E27FC236}">
                <a16:creationId xmlns="" xmlns:a16="http://schemas.microsoft.com/office/drawing/2014/main" id="{8520C891-750D-43B6-9F74-91F91D1E8DC3}"/>
              </a:ext>
            </a:extLst>
          </p:cNvPr>
          <p:cNvSpPr txBox="1"/>
          <p:nvPr/>
        </p:nvSpPr>
        <p:spPr>
          <a:xfrm>
            <a:off x="7053682" y="5369169"/>
            <a:ext cx="1450428" cy="8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3ACDFD6-3B7C-4420-93E2-BB3846457D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621" y="3993997"/>
            <a:ext cx="2159647" cy="3489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62AEAB1-2AF3-494B-BDC9-FEFB2C5B93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22" y="4064139"/>
            <a:ext cx="2159647" cy="34894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C54A231-6CE3-4DB6-A137-86C86CB8BD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09" y="3841843"/>
            <a:ext cx="2297227" cy="37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2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C997171-2018-4A30-95B4-3AE5B8E8A1F3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A19C8-3BDC-4515-981C-8E19E7817BE3}"/>
              </a:ext>
            </a:extLst>
          </p:cNvPr>
          <p:cNvSpPr/>
          <p:nvPr/>
        </p:nvSpPr>
        <p:spPr>
          <a:xfrm>
            <a:off x="466728" y="636769"/>
            <a:ext cx="8190451" cy="1592130"/>
          </a:xfrm>
          <a:prstGeom prst="rect">
            <a:avLst/>
          </a:prstGeom>
          <a:solidFill>
            <a:srgbClr val="EC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the correct picture</a:t>
            </a:r>
          </a:p>
          <a:p>
            <a:pPr algn="ctr"/>
            <a:r>
              <a:rPr lang="en-GB" sz="5400" b="1" dirty="0"/>
              <a:t>bus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DA369F-9F2B-4AC8-8762-8D3D9DA59FED}"/>
              </a:ext>
            </a:extLst>
          </p:cNvPr>
          <p:cNvGrpSpPr/>
          <p:nvPr/>
        </p:nvGrpSpPr>
        <p:grpSpPr>
          <a:xfrm>
            <a:off x="677731" y="2688658"/>
            <a:ext cx="7826379" cy="2417573"/>
            <a:chOff x="677731" y="2323652"/>
            <a:chExt cx="8218843" cy="2538805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6BBA326-B81A-4BDE-B3DF-E144717F3097}"/>
                </a:ext>
              </a:extLst>
            </p:cNvPr>
            <p:cNvSpPr/>
            <p:nvPr/>
          </p:nvSpPr>
          <p:spPr>
            <a:xfrm>
              <a:off x="677731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4A48D0C-747A-4998-A62D-AD4BDB2C9B90}"/>
                </a:ext>
              </a:extLst>
            </p:cNvPr>
            <p:cNvSpPr/>
            <p:nvPr/>
          </p:nvSpPr>
          <p:spPr>
            <a:xfrm>
              <a:off x="3517750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8C276C-87FF-4D0E-849A-35F8616CD331}"/>
                </a:ext>
              </a:extLst>
            </p:cNvPr>
            <p:cNvSpPr/>
            <p:nvPr/>
          </p:nvSpPr>
          <p:spPr>
            <a:xfrm>
              <a:off x="6357769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EED8C47-9EDE-451A-AF12-89284C9D16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76" y="3181995"/>
            <a:ext cx="1933340" cy="13586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FE89DCB-8400-4EBC-AD92-86B06A835A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11" y="2930769"/>
            <a:ext cx="1435112" cy="1910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228CC47-6C57-4895-BC73-90BB2A1232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640" y="3403694"/>
            <a:ext cx="2045365" cy="965012"/>
          </a:xfrm>
          <a:prstGeom prst="rect">
            <a:avLst/>
          </a:prstGeom>
        </p:spPr>
      </p:pic>
      <p:sp>
        <p:nvSpPr>
          <p:cNvPr id="14" name="TextBox 13">
            <a:hlinkClick r:id="rId5" action="ppaction://hlinksldjump"/>
            <a:extLst>
              <a:ext uri="{FF2B5EF4-FFF2-40B4-BE49-F238E27FC236}">
                <a16:creationId xmlns="" xmlns:a16="http://schemas.microsoft.com/office/drawing/2014/main" id="{7C750F46-4367-4DD3-899B-E8C13D9F9E19}"/>
              </a:ext>
            </a:extLst>
          </p:cNvPr>
          <p:cNvSpPr txBox="1"/>
          <p:nvPr/>
        </p:nvSpPr>
        <p:spPr>
          <a:xfrm>
            <a:off x="7053682" y="5369169"/>
            <a:ext cx="1450428" cy="8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1ABDB5C-9FDE-430F-B11B-FEFB2ECEDA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621" y="3993997"/>
            <a:ext cx="2159647" cy="3489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E0014B6-9AA5-4B03-A252-2914222BCD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22" y="4064139"/>
            <a:ext cx="2159647" cy="34894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33E0088-8EB4-4B89-8A04-22EA728310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09" y="3841843"/>
            <a:ext cx="2297227" cy="37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C997171-2018-4A30-95B4-3AE5B8E8A1F3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A19C8-3BDC-4515-981C-8E19E7817BE3}"/>
              </a:ext>
            </a:extLst>
          </p:cNvPr>
          <p:cNvSpPr/>
          <p:nvPr/>
        </p:nvSpPr>
        <p:spPr>
          <a:xfrm>
            <a:off x="466728" y="636769"/>
            <a:ext cx="8190451" cy="1592130"/>
          </a:xfrm>
          <a:prstGeom prst="rect">
            <a:avLst/>
          </a:prstGeom>
          <a:solidFill>
            <a:srgbClr val="EC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the correct picture</a:t>
            </a:r>
          </a:p>
          <a:p>
            <a:pPr algn="ctr"/>
            <a:r>
              <a:rPr lang="en-GB" sz="5400" b="1" dirty="0"/>
              <a:t>hen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DA369F-9F2B-4AC8-8762-8D3D9DA59FED}"/>
              </a:ext>
            </a:extLst>
          </p:cNvPr>
          <p:cNvGrpSpPr/>
          <p:nvPr/>
        </p:nvGrpSpPr>
        <p:grpSpPr>
          <a:xfrm>
            <a:off x="677731" y="2688658"/>
            <a:ext cx="7826379" cy="2417573"/>
            <a:chOff x="677731" y="2323652"/>
            <a:chExt cx="8218843" cy="2538805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6BBA326-B81A-4BDE-B3DF-E144717F3097}"/>
                </a:ext>
              </a:extLst>
            </p:cNvPr>
            <p:cNvSpPr/>
            <p:nvPr/>
          </p:nvSpPr>
          <p:spPr>
            <a:xfrm>
              <a:off x="677731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4A48D0C-747A-4998-A62D-AD4BDB2C9B90}"/>
                </a:ext>
              </a:extLst>
            </p:cNvPr>
            <p:cNvSpPr/>
            <p:nvPr/>
          </p:nvSpPr>
          <p:spPr>
            <a:xfrm>
              <a:off x="3517750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8C276C-87FF-4D0E-849A-35F8616CD331}"/>
                </a:ext>
              </a:extLst>
            </p:cNvPr>
            <p:cNvSpPr/>
            <p:nvPr/>
          </p:nvSpPr>
          <p:spPr>
            <a:xfrm>
              <a:off x="6357769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55C5064-CF3D-400A-80F1-AE2F392EC0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2" y="3077935"/>
            <a:ext cx="1742098" cy="1775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4B06422-1935-403F-94C2-0463488237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09" y="3077935"/>
            <a:ext cx="1665475" cy="16527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B52BC38-3468-4FF8-9A30-4890F129BA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282" y="3188678"/>
            <a:ext cx="2005424" cy="1424758"/>
          </a:xfrm>
          <a:prstGeom prst="rect">
            <a:avLst/>
          </a:prstGeom>
        </p:spPr>
      </p:pic>
      <p:sp>
        <p:nvSpPr>
          <p:cNvPr id="14" name="TextBox 13">
            <a:hlinkClick r:id="rId5" action="ppaction://hlinksldjump"/>
            <a:extLst>
              <a:ext uri="{FF2B5EF4-FFF2-40B4-BE49-F238E27FC236}">
                <a16:creationId xmlns="" xmlns:a16="http://schemas.microsoft.com/office/drawing/2014/main" id="{CA3292A8-D2E6-43C4-BB14-5081A6830A5D}"/>
              </a:ext>
            </a:extLst>
          </p:cNvPr>
          <p:cNvSpPr txBox="1"/>
          <p:nvPr/>
        </p:nvSpPr>
        <p:spPr>
          <a:xfrm>
            <a:off x="7053682" y="5369169"/>
            <a:ext cx="1450428" cy="8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67709CD-4C04-4C9B-8E46-4DB6E94827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621" y="3993997"/>
            <a:ext cx="2159647" cy="3489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56D68A5-BB2F-423A-9B1A-C4E55022EB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22" y="4064139"/>
            <a:ext cx="2159647" cy="34894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27558FE-5E79-4029-A628-9F9F0D6C8D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09" y="3841843"/>
            <a:ext cx="2297227" cy="37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C997171-2018-4A30-95B4-3AE5B8E8A1F3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A19C8-3BDC-4515-981C-8E19E7817BE3}"/>
              </a:ext>
            </a:extLst>
          </p:cNvPr>
          <p:cNvSpPr/>
          <p:nvPr/>
        </p:nvSpPr>
        <p:spPr>
          <a:xfrm>
            <a:off x="466728" y="636769"/>
            <a:ext cx="8190451" cy="1592130"/>
          </a:xfrm>
          <a:prstGeom prst="rect">
            <a:avLst/>
          </a:prstGeom>
          <a:solidFill>
            <a:srgbClr val="EC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the correct picture</a:t>
            </a:r>
          </a:p>
          <a:p>
            <a:pPr algn="ctr"/>
            <a:r>
              <a:rPr lang="en-GB" sz="5400" b="1" dirty="0"/>
              <a:t>map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DA369F-9F2B-4AC8-8762-8D3D9DA59FED}"/>
              </a:ext>
            </a:extLst>
          </p:cNvPr>
          <p:cNvGrpSpPr/>
          <p:nvPr/>
        </p:nvGrpSpPr>
        <p:grpSpPr>
          <a:xfrm>
            <a:off x="677731" y="2688658"/>
            <a:ext cx="7826379" cy="2417573"/>
            <a:chOff x="677731" y="2323652"/>
            <a:chExt cx="8218843" cy="2538805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6BBA326-B81A-4BDE-B3DF-E144717F3097}"/>
                </a:ext>
              </a:extLst>
            </p:cNvPr>
            <p:cNvSpPr/>
            <p:nvPr/>
          </p:nvSpPr>
          <p:spPr>
            <a:xfrm>
              <a:off x="677731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4A48D0C-747A-4998-A62D-AD4BDB2C9B90}"/>
                </a:ext>
              </a:extLst>
            </p:cNvPr>
            <p:cNvSpPr/>
            <p:nvPr/>
          </p:nvSpPr>
          <p:spPr>
            <a:xfrm>
              <a:off x="3517750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8C276C-87FF-4D0E-849A-35F8616CD331}"/>
                </a:ext>
              </a:extLst>
            </p:cNvPr>
            <p:cNvSpPr/>
            <p:nvPr/>
          </p:nvSpPr>
          <p:spPr>
            <a:xfrm>
              <a:off x="6357769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D1EAD9D-D1EA-4404-B1BD-C48C5AF79D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45" y="3319667"/>
            <a:ext cx="1953155" cy="11555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7EC18CD-5947-40B1-B12B-54593CBEB4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702" y="2788761"/>
            <a:ext cx="890595" cy="21254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0FFA791-46B3-4F3E-B5EB-BF2B4CF570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37" y="2988906"/>
            <a:ext cx="1823423" cy="1805833"/>
          </a:xfrm>
          <a:prstGeom prst="rect">
            <a:avLst/>
          </a:prstGeom>
        </p:spPr>
      </p:pic>
      <p:sp>
        <p:nvSpPr>
          <p:cNvPr id="14" name="TextBox 13">
            <a:hlinkClick r:id="rId5" action="ppaction://hlinksldjump"/>
            <a:extLst>
              <a:ext uri="{FF2B5EF4-FFF2-40B4-BE49-F238E27FC236}">
                <a16:creationId xmlns="" xmlns:a16="http://schemas.microsoft.com/office/drawing/2014/main" id="{7041ABA1-3A11-40BC-8CF8-6B42B29A3AD2}"/>
              </a:ext>
            </a:extLst>
          </p:cNvPr>
          <p:cNvSpPr txBox="1"/>
          <p:nvPr/>
        </p:nvSpPr>
        <p:spPr>
          <a:xfrm>
            <a:off x="7053682" y="5369169"/>
            <a:ext cx="1450428" cy="8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F318E8B-7056-45C5-A09D-3FF3EB4D50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621" y="3993997"/>
            <a:ext cx="2159647" cy="34894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B367048-CF97-4E01-9F16-4B8717D473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81" y="4064139"/>
            <a:ext cx="2159647" cy="34894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A5F2A22-817F-44DA-9793-0A4768FE18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4095">
            <a:off x="7142290" y="1787051"/>
            <a:ext cx="2490458" cy="402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C997171-2018-4A30-95B4-3AE5B8E8A1F3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A19C8-3BDC-4515-981C-8E19E7817BE3}"/>
              </a:ext>
            </a:extLst>
          </p:cNvPr>
          <p:cNvSpPr/>
          <p:nvPr/>
        </p:nvSpPr>
        <p:spPr>
          <a:xfrm>
            <a:off x="466728" y="636769"/>
            <a:ext cx="8190451" cy="1592130"/>
          </a:xfrm>
          <a:prstGeom prst="rect">
            <a:avLst/>
          </a:prstGeom>
          <a:solidFill>
            <a:srgbClr val="EC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the correct picture</a:t>
            </a:r>
          </a:p>
          <a:p>
            <a:pPr algn="ctr"/>
            <a:r>
              <a:rPr lang="en-GB" sz="5400" b="1" dirty="0"/>
              <a:t>mop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DA369F-9F2B-4AC8-8762-8D3D9DA59FED}"/>
              </a:ext>
            </a:extLst>
          </p:cNvPr>
          <p:cNvGrpSpPr/>
          <p:nvPr/>
        </p:nvGrpSpPr>
        <p:grpSpPr>
          <a:xfrm>
            <a:off x="677731" y="2688658"/>
            <a:ext cx="7826379" cy="2417573"/>
            <a:chOff x="677731" y="2323652"/>
            <a:chExt cx="8218843" cy="2538805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6BBA326-B81A-4BDE-B3DF-E144717F3097}"/>
                </a:ext>
              </a:extLst>
            </p:cNvPr>
            <p:cNvSpPr/>
            <p:nvPr/>
          </p:nvSpPr>
          <p:spPr>
            <a:xfrm>
              <a:off x="677731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4A48D0C-747A-4998-A62D-AD4BDB2C9B90}"/>
                </a:ext>
              </a:extLst>
            </p:cNvPr>
            <p:cNvSpPr/>
            <p:nvPr/>
          </p:nvSpPr>
          <p:spPr>
            <a:xfrm>
              <a:off x="3517750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8C276C-87FF-4D0E-849A-35F8616CD331}"/>
                </a:ext>
              </a:extLst>
            </p:cNvPr>
            <p:cNvSpPr/>
            <p:nvPr/>
          </p:nvSpPr>
          <p:spPr>
            <a:xfrm>
              <a:off x="6357769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3CF1144-CB4E-450B-9BBB-775472B9E6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03" y="2995977"/>
            <a:ext cx="1324944" cy="18029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C2AB124-A728-4A90-826C-9C63491656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242" y="3346156"/>
            <a:ext cx="2053853" cy="9913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FF50385-EE64-4859-AE5B-984E2931AE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53" y="3300206"/>
            <a:ext cx="2147531" cy="1037332"/>
          </a:xfrm>
          <a:prstGeom prst="rect">
            <a:avLst/>
          </a:prstGeom>
        </p:spPr>
      </p:pic>
      <p:sp>
        <p:nvSpPr>
          <p:cNvPr id="14" name="TextBox 13">
            <a:hlinkClick r:id="rId5" action="ppaction://hlinksldjump"/>
            <a:extLst>
              <a:ext uri="{FF2B5EF4-FFF2-40B4-BE49-F238E27FC236}">
                <a16:creationId xmlns="" xmlns:a16="http://schemas.microsoft.com/office/drawing/2014/main" id="{A508CE0A-EFFA-4C7D-A9BE-3F75EE9A89A1}"/>
              </a:ext>
            </a:extLst>
          </p:cNvPr>
          <p:cNvSpPr txBox="1"/>
          <p:nvPr/>
        </p:nvSpPr>
        <p:spPr>
          <a:xfrm>
            <a:off x="7053682" y="5369169"/>
            <a:ext cx="1450428" cy="8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B497167-A6BD-403D-80D9-A4B986DE5A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621" y="3993997"/>
            <a:ext cx="2159647" cy="3489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7DEDE30-79D4-4A97-9B9F-11D77690E8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22" y="4064139"/>
            <a:ext cx="2159647" cy="34894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D680CB9-C485-4F6E-96D4-0F39C65FF2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09" y="3841843"/>
            <a:ext cx="2297227" cy="37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3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C997171-2018-4A30-95B4-3AE5B8E8A1F3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A19C8-3BDC-4515-981C-8E19E7817BE3}"/>
              </a:ext>
            </a:extLst>
          </p:cNvPr>
          <p:cNvSpPr/>
          <p:nvPr/>
        </p:nvSpPr>
        <p:spPr>
          <a:xfrm>
            <a:off x="466728" y="636769"/>
            <a:ext cx="8190451" cy="1592130"/>
          </a:xfrm>
          <a:prstGeom prst="rect">
            <a:avLst/>
          </a:prstGeom>
          <a:solidFill>
            <a:srgbClr val="EC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the correct picture</a:t>
            </a:r>
          </a:p>
          <a:p>
            <a:pPr algn="ctr"/>
            <a:r>
              <a:rPr lang="en-GB" sz="5400" b="1" dirty="0"/>
              <a:t>mug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DA369F-9F2B-4AC8-8762-8D3D9DA59FED}"/>
              </a:ext>
            </a:extLst>
          </p:cNvPr>
          <p:cNvGrpSpPr/>
          <p:nvPr/>
        </p:nvGrpSpPr>
        <p:grpSpPr>
          <a:xfrm>
            <a:off x="677731" y="2688658"/>
            <a:ext cx="7826379" cy="2417573"/>
            <a:chOff x="677731" y="2323652"/>
            <a:chExt cx="8218843" cy="2538805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6BBA326-B81A-4BDE-B3DF-E144717F3097}"/>
                </a:ext>
              </a:extLst>
            </p:cNvPr>
            <p:cNvSpPr/>
            <p:nvPr/>
          </p:nvSpPr>
          <p:spPr>
            <a:xfrm>
              <a:off x="677731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4A48D0C-747A-4998-A62D-AD4BDB2C9B90}"/>
                </a:ext>
              </a:extLst>
            </p:cNvPr>
            <p:cNvSpPr/>
            <p:nvPr/>
          </p:nvSpPr>
          <p:spPr>
            <a:xfrm>
              <a:off x="3517750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8C276C-87FF-4D0E-849A-35F8616CD331}"/>
                </a:ext>
              </a:extLst>
            </p:cNvPr>
            <p:cNvSpPr/>
            <p:nvPr/>
          </p:nvSpPr>
          <p:spPr>
            <a:xfrm>
              <a:off x="6357769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5FB640D-7145-431F-82B7-906D57AF1C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30" y="3083806"/>
            <a:ext cx="1726770" cy="17135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2C2D9AF-0047-472A-BED1-CC6927B75B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75" y="2857473"/>
            <a:ext cx="975250" cy="19398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09D31B4-AF15-4612-BECA-8B6B243896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229" y="2965531"/>
            <a:ext cx="1130812" cy="1831832"/>
          </a:xfrm>
          <a:prstGeom prst="rect">
            <a:avLst/>
          </a:prstGeom>
        </p:spPr>
      </p:pic>
      <p:sp>
        <p:nvSpPr>
          <p:cNvPr id="14" name="TextBox 13">
            <a:hlinkClick r:id="rId5" action="ppaction://hlinksldjump"/>
            <a:extLst>
              <a:ext uri="{FF2B5EF4-FFF2-40B4-BE49-F238E27FC236}">
                <a16:creationId xmlns="" xmlns:a16="http://schemas.microsoft.com/office/drawing/2014/main" id="{A6268DDA-32A3-4E36-8735-213E1BFB3F31}"/>
              </a:ext>
            </a:extLst>
          </p:cNvPr>
          <p:cNvSpPr txBox="1"/>
          <p:nvPr/>
        </p:nvSpPr>
        <p:spPr>
          <a:xfrm>
            <a:off x="7053682" y="5369169"/>
            <a:ext cx="1450428" cy="8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6409B9C-D945-440F-97E1-F93D73AA2A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621" y="3993997"/>
            <a:ext cx="2159647" cy="3489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A1F328D-E3BE-4623-81C1-5DBF77A6A4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22" y="4064139"/>
            <a:ext cx="2159647" cy="34894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0856197-5EA2-4D57-B754-F5763933A4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09" y="3841843"/>
            <a:ext cx="2297227" cy="37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3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C997171-2018-4A30-95B4-3AE5B8E8A1F3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A19C8-3BDC-4515-981C-8E19E7817BE3}"/>
              </a:ext>
            </a:extLst>
          </p:cNvPr>
          <p:cNvSpPr/>
          <p:nvPr/>
        </p:nvSpPr>
        <p:spPr>
          <a:xfrm>
            <a:off x="466728" y="636769"/>
            <a:ext cx="8190451" cy="1592130"/>
          </a:xfrm>
          <a:prstGeom prst="rect">
            <a:avLst/>
          </a:prstGeom>
          <a:solidFill>
            <a:srgbClr val="EC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the correct picture</a:t>
            </a:r>
          </a:p>
          <a:p>
            <a:pPr algn="ctr"/>
            <a:r>
              <a:rPr lang="en-GB" sz="5400" b="1" dirty="0"/>
              <a:t>hip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DA369F-9F2B-4AC8-8762-8D3D9DA59FED}"/>
              </a:ext>
            </a:extLst>
          </p:cNvPr>
          <p:cNvGrpSpPr/>
          <p:nvPr/>
        </p:nvGrpSpPr>
        <p:grpSpPr>
          <a:xfrm>
            <a:off x="677731" y="2688658"/>
            <a:ext cx="7826379" cy="2417573"/>
            <a:chOff x="677731" y="2323652"/>
            <a:chExt cx="8218843" cy="2538805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6BBA326-B81A-4BDE-B3DF-E144717F3097}"/>
                </a:ext>
              </a:extLst>
            </p:cNvPr>
            <p:cNvSpPr/>
            <p:nvPr/>
          </p:nvSpPr>
          <p:spPr>
            <a:xfrm>
              <a:off x="677731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4A48D0C-747A-4998-A62D-AD4BDB2C9B90}"/>
                </a:ext>
              </a:extLst>
            </p:cNvPr>
            <p:cNvSpPr/>
            <p:nvPr/>
          </p:nvSpPr>
          <p:spPr>
            <a:xfrm>
              <a:off x="3517750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8C276C-87FF-4D0E-849A-35F8616CD331}"/>
                </a:ext>
              </a:extLst>
            </p:cNvPr>
            <p:cNvSpPr/>
            <p:nvPr/>
          </p:nvSpPr>
          <p:spPr>
            <a:xfrm>
              <a:off x="6357769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B0D63AE-ED54-41AD-8F83-E09FC8C8EB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94" y="2858987"/>
            <a:ext cx="870252" cy="207691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BDAA7372-2139-4A09-B075-009E4F71C358}"/>
              </a:ext>
            </a:extLst>
          </p:cNvPr>
          <p:cNvCxnSpPr>
            <a:cxnSpLocks/>
          </p:cNvCxnSpPr>
          <p:nvPr/>
        </p:nvCxnSpPr>
        <p:spPr>
          <a:xfrm>
            <a:off x="3610708" y="4114800"/>
            <a:ext cx="691661" cy="0"/>
          </a:xfrm>
          <a:prstGeom prst="straightConnector1">
            <a:avLst/>
          </a:prstGeom>
          <a:ln w="76200">
            <a:solidFill>
              <a:srgbClr val="EC68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EE9ED37-9689-4681-A22A-23A8F2390D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60" y="3223846"/>
            <a:ext cx="1678258" cy="14110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CBA10F6-E782-40B3-BD04-7DCB9BE6C3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79" y="3021559"/>
            <a:ext cx="1738275" cy="1751769"/>
          </a:xfrm>
          <a:prstGeom prst="rect">
            <a:avLst/>
          </a:prstGeom>
        </p:spPr>
      </p:pic>
      <p:sp>
        <p:nvSpPr>
          <p:cNvPr id="17" name="TextBox 16">
            <a:hlinkClick r:id="rId5" action="ppaction://hlinksldjump"/>
            <a:extLst>
              <a:ext uri="{FF2B5EF4-FFF2-40B4-BE49-F238E27FC236}">
                <a16:creationId xmlns="" xmlns:a16="http://schemas.microsoft.com/office/drawing/2014/main" id="{AA5A5AC6-9181-440E-A3EC-0398CACBEDCD}"/>
              </a:ext>
            </a:extLst>
          </p:cNvPr>
          <p:cNvSpPr txBox="1"/>
          <p:nvPr/>
        </p:nvSpPr>
        <p:spPr>
          <a:xfrm>
            <a:off x="7053682" y="5369169"/>
            <a:ext cx="1450428" cy="8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A9CF212-C858-473E-A978-28F789C9E5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33" y="3993997"/>
            <a:ext cx="2159647" cy="34894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D4745E3-88DA-4639-9DAF-D2A902E4A0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22" y="4064139"/>
            <a:ext cx="2159647" cy="34894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D6B78E5-0371-4060-A555-084A45E7D6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27" y="3841843"/>
            <a:ext cx="2297227" cy="37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3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C997171-2018-4A30-95B4-3AE5B8E8A1F3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A19C8-3BDC-4515-981C-8E19E7817BE3}"/>
              </a:ext>
            </a:extLst>
          </p:cNvPr>
          <p:cNvSpPr/>
          <p:nvPr/>
        </p:nvSpPr>
        <p:spPr>
          <a:xfrm>
            <a:off x="466728" y="636769"/>
            <a:ext cx="8190451" cy="1592130"/>
          </a:xfrm>
          <a:prstGeom prst="rect">
            <a:avLst/>
          </a:prstGeom>
          <a:solidFill>
            <a:srgbClr val="EC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the correct picture</a:t>
            </a:r>
          </a:p>
          <a:p>
            <a:pPr algn="ctr"/>
            <a:r>
              <a:rPr lang="en-GB" sz="5400" b="1" dirty="0"/>
              <a:t>hat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DA369F-9F2B-4AC8-8762-8D3D9DA59FED}"/>
              </a:ext>
            </a:extLst>
          </p:cNvPr>
          <p:cNvGrpSpPr/>
          <p:nvPr/>
        </p:nvGrpSpPr>
        <p:grpSpPr>
          <a:xfrm>
            <a:off x="677731" y="2688658"/>
            <a:ext cx="7826379" cy="2417573"/>
            <a:chOff x="677731" y="2323652"/>
            <a:chExt cx="8218843" cy="2538805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6BBA326-B81A-4BDE-B3DF-E144717F3097}"/>
                </a:ext>
              </a:extLst>
            </p:cNvPr>
            <p:cNvSpPr/>
            <p:nvPr/>
          </p:nvSpPr>
          <p:spPr>
            <a:xfrm>
              <a:off x="677731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4A48D0C-747A-4998-A62D-AD4BDB2C9B90}"/>
                </a:ext>
              </a:extLst>
            </p:cNvPr>
            <p:cNvSpPr/>
            <p:nvPr/>
          </p:nvSpPr>
          <p:spPr>
            <a:xfrm>
              <a:off x="3517750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8C276C-87FF-4D0E-849A-35F8616CD331}"/>
                </a:ext>
              </a:extLst>
            </p:cNvPr>
            <p:cNvSpPr/>
            <p:nvPr/>
          </p:nvSpPr>
          <p:spPr>
            <a:xfrm>
              <a:off x="6357769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8D5657F-CFE5-4FA7-869C-09B372A2B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848" y="3026866"/>
            <a:ext cx="1684949" cy="1741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A0BCB25-3F4C-494A-B2F8-7CBC20A286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572" y="2852455"/>
            <a:ext cx="1307873" cy="20899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C119026-3439-43A6-9525-375C1A6187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6" t="79104"/>
          <a:stretch/>
        </p:blipFill>
        <p:spPr>
          <a:xfrm rot="18843395">
            <a:off x="764071" y="3458074"/>
            <a:ext cx="2024313" cy="799476"/>
          </a:xfrm>
          <a:prstGeom prst="rect">
            <a:avLst/>
          </a:prstGeom>
        </p:spPr>
      </p:pic>
      <p:sp>
        <p:nvSpPr>
          <p:cNvPr id="15" name="TextBox 1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71945ED-64AF-41E3-9C82-131373BD2CED}"/>
              </a:ext>
            </a:extLst>
          </p:cNvPr>
          <p:cNvSpPr txBox="1"/>
          <p:nvPr/>
        </p:nvSpPr>
        <p:spPr>
          <a:xfrm>
            <a:off x="7053682" y="5369169"/>
            <a:ext cx="1450428" cy="8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EF86BE9-2192-453E-BCF6-866F1336CB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621" y="3993997"/>
            <a:ext cx="2159647" cy="34894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660FA4D-6E6F-42C0-B982-2716512506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81" y="4064139"/>
            <a:ext cx="2159647" cy="34894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7D001EA-445A-42FD-B72B-818FF1B330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4095">
            <a:off x="7142290" y="1787051"/>
            <a:ext cx="2490458" cy="402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5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65175"/>
            <a:ext cx="7632700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GB" sz="2800" dirty="0"/>
              <a:t>Can you help Felix read the word and click on the correct picture?</a:t>
            </a:r>
          </a:p>
          <a:p>
            <a:pPr lvl="0" algn="ctr"/>
            <a:endParaRPr lang="en-GB" sz="2800" dirty="0"/>
          </a:p>
          <a:p>
            <a:pPr lvl="0" algn="ctr"/>
            <a:r>
              <a:rPr lang="en-GB" sz="2800" dirty="0"/>
              <a:t>You’ll need to click the arrow in the corner to move to the next slide.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8124098-5401-4325-9687-0929F64041F8}"/>
              </a:ext>
            </a:extLst>
          </p:cNvPr>
          <p:cNvGrpSpPr/>
          <p:nvPr/>
        </p:nvGrpSpPr>
        <p:grpSpPr>
          <a:xfrm>
            <a:off x="659394" y="5165534"/>
            <a:ext cx="2151721" cy="1083032"/>
            <a:chOff x="539750" y="5225693"/>
            <a:chExt cx="2151721" cy="1083032"/>
          </a:xfrm>
        </p:grpSpPr>
        <p:sp>
          <p:nvSpPr>
            <p:cNvPr id="7" name="Rounded Rectangle 25">
              <a:extLst>
                <a:ext uri="{FF2B5EF4-FFF2-40B4-BE49-F238E27FC236}">
                  <a16:creationId xmlns="" xmlns:a16="http://schemas.microsoft.com/office/drawing/2014/main" id="{77F91169-E5CB-4874-B4CD-F0CB8D4852DE}"/>
                </a:ext>
              </a:extLst>
            </p:cNvPr>
            <p:cNvSpPr/>
            <p:nvPr/>
          </p:nvSpPr>
          <p:spPr>
            <a:xfrm>
              <a:off x="1379199" y="5564013"/>
              <a:ext cx="1312272" cy="486383"/>
            </a:xfrm>
            <a:prstGeom prst="round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/>
                <a:t>Click me!  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EB53331E-9EB7-4E01-9319-CC0AD29FD0FD}"/>
                </a:ext>
              </a:extLst>
            </p:cNvPr>
            <p:cNvSpPr/>
            <p:nvPr/>
          </p:nvSpPr>
          <p:spPr>
            <a:xfrm>
              <a:off x="539750" y="5305682"/>
              <a:ext cx="1003043" cy="100304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rgbClr val="FFE373"/>
                </a:solidFill>
                <a:latin typeface="Twinkl SemiBold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012A5F23-0A57-44CA-83DA-BC8F6D43CA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001" t="-3571" r="4039" b="14687"/>
            <a:stretch/>
          </p:blipFill>
          <p:spPr>
            <a:xfrm flipH="1">
              <a:off x="552071" y="5225693"/>
              <a:ext cx="1003042" cy="1055697"/>
            </a:xfrm>
            <a:prstGeom prst="ellipse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596F9DBE-928A-45FC-B871-6D1425EAD2A1}"/>
              </a:ext>
            </a:extLst>
          </p:cNvPr>
          <p:cNvGrpSpPr/>
          <p:nvPr/>
        </p:nvGrpSpPr>
        <p:grpSpPr>
          <a:xfrm>
            <a:off x="1219200" y="3170150"/>
            <a:ext cx="7055133" cy="1911301"/>
            <a:chOff x="1219200" y="3170150"/>
            <a:chExt cx="7055133" cy="1911301"/>
          </a:xfrm>
        </p:grpSpPr>
        <p:sp>
          <p:nvSpPr>
            <p:cNvPr id="13" name="Dragon speech bubble">
              <a:extLst>
                <a:ext uri="{FF2B5EF4-FFF2-40B4-BE49-F238E27FC236}">
                  <a16:creationId xmlns="" xmlns:a16="http://schemas.microsoft.com/office/drawing/2014/main" id="{1A5BFDCA-400E-4435-BD2E-018A7EBA0630}"/>
                </a:ext>
              </a:extLst>
            </p:cNvPr>
            <p:cNvSpPr/>
            <p:nvPr/>
          </p:nvSpPr>
          <p:spPr>
            <a:xfrm>
              <a:off x="1219200" y="3344917"/>
              <a:ext cx="6873766" cy="1736534"/>
            </a:xfrm>
            <a:prstGeom prst="wedgeRoundRectCallout">
              <a:avLst>
                <a:gd name="adj1" fmla="val -44260"/>
                <a:gd name="adj2" fmla="val 82129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EC68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GB" dirty="0">
                  <a:solidFill>
                    <a:srgbClr val="000000"/>
                  </a:solidFill>
                </a:rPr>
                <a:t>CVC stands for consonant-vowel-consonant. So, CVC words are ones like ‘dog’, ‘pen’ and ‘bus’ with a consonant letter, vowel letter and another consonant - like a sandwich! They’re very common in phase 2 phonics.</a:t>
              </a:r>
            </a:p>
          </p:txBody>
        </p:sp>
        <p:sp>
          <p:nvSpPr>
            <p:cNvPr id="14" name="close button">
              <a:extLst>
                <a:ext uri="{FF2B5EF4-FFF2-40B4-BE49-F238E27FC236}">
                  <a16:creationId xmlns="" xmlns:a16="http://schemas.microsoft.com/office/drawing/2014/main" id="{869846B7-7414-40A3-88F7-85D8B7EFA807}"/>
                </a:ext>
              </a:extLst>
            </p:cNvPr>
            <p:cNvSpPr/>
            <p:nvPr/>
          </p:nvSpPr>
          <p:spPr>
            <a:xfrm>
              <a:off x="7756634" y="3170150"/>
              <a:ext cx="517699" cy="517699"/>
            </a:xfrm>
            <a:prstGeom prst="ellipse">
              <a:avLst/>
            </a:prstGeom>
            <a:solidFill>
              <a:srgbClr val="EC6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rtlCol="0" anchor="ctr"/>
            <a:lstStyle/>
            <a:p>
              <a:pPr algn="ctr"/>
              <a:r>
                <a:rPr lang="en-GB" sz="3200" dirty="0"/>
                <a:t>x</a:t>
              </a:r>
            </a:p>
          </p:txBody>
        </p:sp>
      </p:grpSp>
      <p:sp>
        <p:nvSpPr>
          <p:cNvPr id="12" name="Arrow: Right 11">
            <a:hlinkClick r:id="rId3" action="ppaction://hlinksldjump"/>
            <a:extLst>
              <a:ext uri="{FF2B5EF4-FFF2-40B4-BE49-F238E27FC236}">
                <a16:creationId xmlns="" xmlns:a16="http://schemas.microsoft.com/office/drawing/2014/main" id="{6F29E6E8-11FC-4A25-876D-1E5C562F96CB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C997171-2018-4A30-95B4-3AE5B8E8A1F3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A19C8-3BDC-4515-981C-8E19E7817BE3}"/>
              </a:ext>
            </a:extLst>
          </p:cNvPr>
          <p:cNvSpPr/>
          <p:nvPr/>
        </p:nvSpPr>
        <p:spPr>
          <a:xfrm>
            <a:off x="466728" y="636769"/>
            <a:ext cx="8190451" cy="1592130"/>
          </a:xfrm>
          <a:prstGeom prst="rect">
            <a:avLst/>
          </a:prstGeom>
          <a:solidFill>
            <a:srgbClr val="EC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the correct picture</a:t>
            </a:r>
          </a:p>
          <a:p>
            <a:pPr algn="ctr"/>
            <a:r>
              <a:rPr lang="en-GB" sz="5400" b="1" dirty="0"/>
              <a:t>dig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DA369F-9F2B-4AC8-8762-8D3D9DA59FED}"/>
              </a:ext>
            </a:extLst>
          </p:cNvPr>
          <p:cNvGrpSpPr/>
          <p:nvPr/>
        </p:nvGrpSpPr>
        <p:grpSpPr>
          <a:xfrm>
            <a:off x="677731" y="2688658"/>
            <a:ext cx="7826379" cy="2417573"/>
            <a:chOff x="677731" y="2323652"/>
            <a:chExt cx="8218843" cy="2538805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6BBA326-B81A-4BDE-B3DF-E144717F3097}"/>
                </a:ext>
              </a:extLst>
            </p:cNvPr>
            <p:cNvSpPr/>
            <p:nvPr/>
          </p:nvSpPr>
          <p:spPr>
            <a:xfrm>
              <a:off x="677731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4A48D0C-747A-4998-A62D-AD4BDB2C9B90}"/>
                </a:ext>
              </a:extLst>
            </p:cNvPr>
            <p:cNvSpPr/>
            <p:nvPr/>
          </p:nvSpPr>
          <p:spPr>
            <a:xfrm>
              <a:off x="3517750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8C276C-87FF-4D0E-849A-35F8616CD331}"/>
                </a:ext>
              </a:extLst>
            </p:cNvPr>
            <p:cNvSpPr/>
            <p:nvPr/>
          </p:nvSpPr>
          <p:spPr>
            <a:xfrm>
              <a:off x="6357769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1070895-4FF0-4C00-BC12-2FF75F3486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84" y="3028670"/>
            <a:ext cx="1634009" cy="15989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2FA507A-A1DD-45B4-8B54-3358B9FE28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415" y="3028670"/>
            <a:ext cx="1311438" cy="17710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F4D7C5-F9EB-4AF9-9178-F7B1F0FC90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51" y="2846560"/>
            <a:ext cx="1546101" cy="2058644"/>
          </a:xfrm>
          <a:prstGeom prst="rect">
            <a:avLst/>
          </a:prstGeom>
        </p:spPr>
      </p:pic>
      <p:sp>
        <p:nvSpPr>
          <p:cNvPr id="14" name="TextBox 13">
            <a:hlinkClick r:id="rId5" action="ppaction://hlinksldjump"/>
            <a:extLst>
              <a:ext uri="{FF2B5EF4-FFF2-40B4-BE49-F238E27FC236}">
                <a16:creationId xmlns="" xmlns:a16="http://schemas.microsoft.com/office/drawing/2014/main" id="{01F07CD1-9A36-4F6C-A908-90582BE8E0B0}"/>
              </a:ext>
            </a:extLst>
          </p:cNvPr>
          <p:cNvSpPr txBox="1"/>
          <p:nvPr/>
        </p:nvSpPr>
        <p:spPr>
          <a:xfrm>
            <a:off x="7053682" y="5369169"/>
            <a:ext cx="1450428" cy="8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32746B3-BBE3-413D-B357-550BCFB0DE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621" y="3993997"/>
            <a:ext cx="2159647" cy="34894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38282A4-9946-4488-AE01-156E80B3B9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22" y="4064139"/>
            <a:ext cx="2159647" cy="34894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13E72C7-093A-4BA8-91FE-817473B39C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09" y="3841843"/>
            <a:ext cx="2297227" cy="37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4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C997171-2018-4A30-95B4-3AE5B8E8A1F3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A19C8-3BDC-4515-981C-8E19E7817BE3}"/>
              </a:ext>
            </a:extLst>
          </p:cNvPr>
          <p:cNvSpPr/>
          <p:nvPr/>
        </p:nvSpPr>
        <p:spPr>
          <a:xfrm>
            <a:off x="466728" y="636769"/>
            <a:ext cx="8190451" cy="1592130"/>
          </a:xfrm>
          <a:prstGeom prst="rect">
            <a:avLst/>
          </a:prstGeom>
          <a:solidFill>
            <a:srgbClr val="EC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the correct picture</a:t>
            </a:r>
          </a:p>
          <a:p>
            <a:pPr algn="ctr"/>
            <a:r>
              <a:rPr lang="en-GB" sz="5400" b="1" dirty="0"/>
              <a:t>red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DA369F-9F2B-4AC8-8762-8D3D9DA59FED}"/>
              </a:ext>
            </a:extLst>
          </p:cNvPr>
          <p:cNvGrpSpPr/>
          <p:nvPr/>
        </p:nvGrpSpPr>
        <p:grpSpPr>
          <a:xfrm>
            <a:off x="677731" y="2688658"/>
            <a:ext cx="7826379" cy="2417573"/>
            <a:chOff x="677731" y="2323652"/>
            <a:chExt cx="8218843" cy="2538805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6BBA326-B81A-4BDE-B3DF-E144717F3097}"/>
                </a:ext>
              </a:extLst>
            </p:cNvPr>
            <p:cNvSpPr/>
            <p:nvPr/>
          </p:nvSpPr>
          <p:spPr>
            <a:xfrm>
              <a:off x="677731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4A48D0C-747A-4998-A62D-AD4BDB2C9B90}"/>
                </a:ext>
              </a:extLst>
            </p:cNvPr>
            <p:cNvSpPr/>
            <p:nvPr/>
          </p:nvSpPr>
          <p:spPr>
            <a:xfrm>
              <a:off x="3517750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8C276C-87FF-4D0E-849A-35F8616CD331}"/>
                </a:ext>
              </a:extLst>
            </p:cNvPr>
            <p:cNvSpPr/>
            <p:nvPr/>
          </p:nvSpPr>
          <p:spPr>
            <a:xfrm>
              <a:off x="6357769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34A1189-CB2F-48AC-9F4F-E56A7C37D7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951" y="2986350"/>
            <a:ext cx="1839937" cy="1822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B3AEFF8-B378-4581-992E-86B5127C9F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07" y="3235570"/>
            <a:ext cx="1940429" cy="13785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8018738-21E3-4DE4-8D07-88E9C30255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510" y="3101378"/>
            <a:ext cx="1317626" cy="1592131"/>
          </a:xfrm>
          <a:prstGeom prst="rect">
            <a:avLst/>
          </a:prstGeom>
        </p:spPr>
      </p:pic>
      <p:sp>
        <p:nvSpPr>
          <p:cNvPr id="14" name="TextBox 13">
            <a:hlinkClick r:id="rId5" action="ppaction://hlinksldjump"/>
            <a:extLst>
              <a:ext uri="{FF2B5EF4-FFF2-40B4-BE49-F238E27FC236}">
                <a16:creationId xmlns="" xmlns:a16="http://schemas.microsoft.com/office/drawing/2014/main" id="{1893438B-BC40-44BE-99BF-7DCB10F53E76}"/>
              </a:ext>
            </a:extLst>
          </p:cNvPr>
          <p:cNvSpPr txBox="1"/>
          <p:nvPr/>
        </p:nvSpPr>
        <p:spPr>
          <a:xfrm>
            <a:off x="7053682" y="5369169"/>
            <a:ext cx="1450428" cy="8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6AA91C8-2602-4BDF-95A9-65E320EECA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218" y="3993997"/>
            <a:ext cx="2159647" cy="3489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AF45041-A945-44A3-ADC6-A9697D0FAF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22" y="4064139"/>
            <a:ext cx="2159647" cy="34894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E7A5C05-BE18-4CFD-84AB-0027014A23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745" y="3841843"/>
            <a:ext cx="2297227" cy="37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C997171-2018-4A30-95B4-3AE5B8E8A1F3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A19C8-3BDC-4515-981C-8E19E7817BE3}"/>
              </a:ext>
            </a:extLst>
          </p:cNvPr>
          <p:cNvSpPr/>
          <p:nvPr/>
        </p:nvSpPr>
        <p:spPr>
          <a:xfrm>
            <a:off x="466728" y="636769"/>
            <a:ext cx="8190451" cy="1592130"/>
          </a:xfrm>
          <a:prstGeom prst="rect">
            <a:avLst/>
          </a:prstGeom>
          <a:solidFill>
            <a:srgbClr val="EC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the correct picture</a:t>
            </a:r>
          </a:p>
          <a:p>
            <a:pPr algn="ctr"/>
            <a:r>
              <a:rPr lang="en-GB" sz="5400" b="1" dirty="0"/>
              <a:t>van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DA369F-9F2B-4AC8-8762-8D3D9DA59FED}"/>
              </a:ext>
            </a:extLst>
          </p:cNvPr>
          <p:cNvGrpSpPr/>
          <p:nvPr/>
        </p:nvGrpSpPr>
        <p:grpSpPr>
          <a:xfrm>
            <a:off x="677731" y="2688658"/>
            <a:ext cx="7826379" cy="2417573"/>
            <a:chOff x="677731" y="2323652"/>
            <a:chExt cx="8218843" cy="2538805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6BBA326-B81A-4BDE-B3DF-E144717F3097}"/>
                </a:ext>
              </a:extLst>
            </p:cNvPr>
            <p:cNvSpPr/>
            <p:nvPr/>
          </p:nvSpPr>
          <p:spPr>
            <a:xfrm>
              <a:off x="677731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4A48D0C-747A-4998-A62D-AD4BDB2C9B90}"/>
                </a:ext>
              </a:extLst>
            </p:cNvPr>
            <p:cNvSpPr/>
            <p:nvPr/>
          </p:nvSpPr>
          <p:spPr>
            <a:xfrm>
              <a:off x="3517750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8C276C-87FF-4D0E-849A-35F8616CD331}"/>
                </a:ext>
              </a:extLst>
            </p:cNvPr>
            <p:cNvSpPr/>
            <p:nvPr/>
          </p:nvSpPr>
          <p:spPr>
            <a:xfrm>
              <a:off x="6357769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9469A5D-79C1-4E23-8A9F-1801220E4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556" y="3345995"/>
            <a:ext cx="2137652" cy="1032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79ACA52-D408-4295-B5C8-BE02BF6D96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07" y="3429000"/>
            <a:ext cx="2103181" cy="9922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9216A74-BDD6-4363-83AB-BA78BE7D48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572" y="2852455"/>
            <a:ext cx="1307873" cy="2089978"/>
          </a:xfrm>
          <a:prstGeom prst="rect">
            <a:avLst/>
          </a:prstGeom>
        </p:spPr>
      </p:pic>
      <p:sp>
        <p:nvSpPr>
          <p:cNvPr id="15" name="TextBox 14">
            <a:hlinkClick r:id="rId5" action="ppaction://hlinksldjump"/>
            <a:extLst>
              <a:ext uri="{FF2B5EF4-FFF2-40B4-BE49-F238E27FC236}">
                <a16:creationId xmlns="" xmlns:a16="http://schemas.microsoft.com/office/drawing/2014/main" id="{738DBE6B-1447-4609-89C7-52343DF14E08}"/>
              </a:ext>
            </a:extLst>
          </p:cNvPr>
          <p:cNvSpPr txBox="1"/>
          <p:nvPr/>
        </p:nvSpPr>
        <p:spPr>
          <a:xfrm>
            <a:off x="7053682" y="5369169"/>
            <a:ext cx="1450428" cy="8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D8701C7-2BE0-444C-9726-829AA0A137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621" y="3993997"/>
            <a:ext cx="2159647" cy="34894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0C60517-E1C8-4335-8765-297B3EF49B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81" y="4064139"/>
            <a:ext cx="2159647" cy="34894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C1C6BAD-A753-4A2D-A3BA-17233FF9BA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4095">
            <a:off x="7142290" y="1787051"/>
            <a:ext cx="2490458" cy="402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0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C997171-2018-4A30-95B4-3AE5B8E8A1F3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A19C8-3BDC-4515-981C-8E19E7817BE3}"/>
              </a:ext>
            </a:extLst>
          </p:cNvPr>
          <p:cNvSpPr/>
          <p:nvPr/>
        </p:nvSpPr>
        <p:spPr>
          <a:xfrm>
            <a:off x="466728" y="636769"/>
            <a:ext cx="8190451" cy="1592130"/>
          </a:xfrm>
          <a:prstGeom prst="rect">
            <a:avLst/>
          </a:prstGeom>
          <a:solidFill>
            <a:srgbClr val="EC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the correct picture</a:t>
            </a:r>
          </a:p>
          <a:p>
            <a:pPr algn="ctr"/>
            <a:r>
              <a:rPr lang="en-GB" sz="5400" b="1" dirty="0"/>
              <a:t>wig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DA369F-9F2B-4AC8-8762-8D3D9DA59FED}"/>
              </a:ext>
            </a:extLst>
          </p:cNvPr>
          <p:cNvGrpSpPr/>
          <p:nvPr/>
        </p:nvGrpSpPr>
        <p:grpSpPr>
          <a:xfrm>
            <a:off x="677731" y="2688658"/>
            <a:ext cx="7826379" cy="2417573"/>
            <a:chOff x="677731" y="2323652"/>
            <a:chExt cx="8218843" cy="2538805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6BBA326-B81A-4BDE-B3DF-E144717F3097}"/>
                </a:ext>
              </a:extLst>
            </p:cNvPr>
            <p:cNvSpPr/>
            <p:nvPr/>
          </p:nvSpPr>
          <p:spPr>
            <a:xfrm>
              <a:off x="677731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4A48D0C-747A-4998-A62D-AD4BDB2C9B90}"/>
                </a:ext>
              </a:extLst>
            </p:cNvPr>
            <p:cNvSpPr/>
            <p:nvPr/>
          </p:nvSpPr>
          <p:spPr>
            <a:xfrm>
              <a:off x="3517750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8C276C-87FF-4D0E-849A-35F8616CD331}"/>
                </a:ext>
              </a:extLst>
            </p:cNvPr>
            <p:cNvSpPr/>
            <p:nvPr/>
          </p:nvSpPr>
          <p:spPr>
            <a:xfrm>
              <a:off x="6357769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329FD80-F6BE-41E7-BFBA-56BCFC70F3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4" t="-693" r="-4428" b="-1"/>
          <a:stretch/>
        </p:blipFill>
        <p:spPr>
          <a:xfrm>
            <a:off x="6122698" y="2714544"/>
            <a:ext cx="2357966" cy="2379964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174D5E8-9E1D-4A33-B235-4BA826F5B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29" y="3200399"/>
            <a:ext cx="1728942" cy="14536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930D681-7797-4895-83C5-E327F993A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02" y="2826002"/>
            <a:ext cx="1072546" cy="2121136"/>
          </a:xfrm>
          <a:prstGeom prst="rect">
            <a:avLst/>
          </a:prstGeom>
        </p:spPr>
      </p:pic>
      <p:sp>
        <p:nvSpPr>
          <p:cNvPr id="14" name="TextBox 13">
            <a:hlinkClick r:id="rId5" action="ppaction://hlinksldjump"/>
            <a:extLst>
              <a:ext uri="{FF2B5EF4-FFF2-40B4-BE49-F238E27FC236}">
                <a16:creationId xmlns="" xmlns:a16="http://schemas.microsoft.com/office/drawing/2014/main" id="{D5A976EF-F13A-4172-8C56-E82655DA3F31}"/>
              </a:ext>
            </a:extLst>
          </p:cNvPr>
          <p:cNvSpPr txBox="1"/>
          <p:nvPr/>
        </p:nvSpPr>
        <p:spPr>
          <a:xfrm>
            <a:off x="7053682" y="5369169"/>
            <a:ext cx="1450428" cy="8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0D00216-5195-4A81-8F8C-5973E2E2B3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621" y="3993997"/>
            <a:ext cx="2159647" cy="3489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2F8E0E1-7F73-4165-9A49-DB5587E10F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81" y="4064139"/>
            <a:ext cx="2159647" cy="34894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DBA1EC0-26C1-42FE-803C-28EAA058E1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4095">
            <a:off x="7142290" y="1787051"/>
            <a:ext cx="2490458" cy="402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6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C997171-2018-4A30-95B4-3AE5B8E8A1F3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A19C8-3BDC-4515-981C-8E19E7817BE3}"/>
              </a:ext>
            </a:extLst>
          </p:cNvPr>
          <p:cNvSpPr/>
          <p:nvPr/>
        </p:nvSpPr>
        <p:spPr>
          <a:xfrm>
            <a:off x="466728" y="636769"/>
            <a:ext cx="8190451" cy="1592130"/>
          </a:xfrm>
          <a:prstGeom prst="rect">
            <a:avLst/>
          </a:prstGeom>
          <a:solidFill>
            <a:srgbClr val="EC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the correct picture</a:t>
            </a:r>
          </a:p>
          <a:p>
            <a:pPr algn="ctr"/>
            <a:r>
              <a:rPr lang="en-GB" sz="5400" b="1" dirty="0"/>
              <a:t>men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DA369F-9F2B-4AC8-8762-8D3D9DA59FED}"/>
              </a:ext>
            </a:extLst>
          </p:cNvPr>
          <p:cNvGrpSpPr/>
          <p:nvPr/>
        </p:nvGrpSpPr>
        <p:grpSpPr>
          <a:xfrm>
            <a:off x="677731" y="2688658"/>
            <a:ext cx="7826379" cy="2417573"/>
            <a:chOff x="677731" y="2323652"/>
            <a:chExt cx="8218843" cy="2538805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6BBA326-B81A-4BDE-B3DF-E144717F3097}"/>
                </a:ext>
              </a:extLst>
            </p:cNvPr>
            <p:cNvSpPr/>
            <p:nvPr/>
          </p:nvSpPr>
          <p:spPr>
            <a:xfrm>
              <a:off x="677731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4A48D0C-747A-4998-A62D-AD4BDB2C9B90}"/>
                </a:ext>
              </a:extLst>
            </p:cNvPr>
            <p:cNvSpPr/>
            <p:nvPr/>
          </p:nvSpPr>
          <p:spPr>
            <a:xfrm>
              <a:off x="3517750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8C276C-87FF-4D0E-849A-35F8616CD331}"/>
                </a:ext>
              </a:extLst>
            </p:cNvPr>
            <p:cNvSpPr/>
            <p:nvPr/>
          </p:nvSpPr>
          <p:spPr>
            <a:xfrm>
              <a:off x="6357769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E831236-5FDE-4822-9561-0AF6FC579C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309" y="2877333"/>
            <a:ext cx="1022883" cy="20346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7E1372D-57AC-4308-A63D-D0B4FE127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77" y="3160200"/>
            <a:ext cx="1718891" cy="17517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1F4BE77-C134-456F-AA5C-9E8EA327EE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96" y="2935948"/>
            <a:ext cx="1887884" cy="1902539"/>
          </a:xfrm>
          <a:prstGeom prst="rect">
            <a:avLst/>
          </a:prstGeom>
        </p:spPr>
      </p:pic>
      <p:sp>
        <p:nvSpPr>
          <p:cNvPr id="15" name="TextBox 14">
            <a:hlinkClick r:id="rId5" action="ppaction://hlinksldjump"/>
            <a:extLst>
              <a:ext uri="{FF2B5EF4-FFF2-40B4-BE49-F238E27FC236}">
                <a16:creationId xmlns="" xmlns:a16="http://schemas.microsoft.com/office/drawing/2014/main" id="{DAADF343-5055-499B-8A6B-DF225B2E009B}"/>
              </a:ext>
            </a:extLst>
          </p:cNvPr>
          <p:cNvSpPr txBox="1"/>
          <p:nvPr/>
        </p:nvSpPr>
        <p:spPr>
          <a:xfrm>
            <a:off x="7053682" y="5369169"/>
            <a:ext cx="1450428" cy="8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1CAB7530-3B95-455C-A6D7-DBFB008348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218" y="3993997"/>
            <a:ext cx="2159647" cy="34894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E2EF0F5-1963-4843-B9BE-7FB0911E90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22" y="4064139"/>
            <a:ext cx="2159647" cy="34894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285B709-DA2B-4469-8D14-AAB679FDD6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745" y="3841843"/>
            <a:ext cx="2297227" cy="37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1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C997171-2018-4A30-95B4-3AE5B8E8A1F3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A19C8-3BDC-4515-981C-8E19E7817BE3}"/>
              </a:ext>
            </a:extLst>
          </p:cNvPr>
          <p:cNvSpPr/>
          <p:nvPr/>
        </p:nvSpPr>
        <p:spPr>
          <a:xfrm>
            <a:off x="466728" y="636769"/>
            <a:ext cx="8190451" cy="1592130"/>
          </a:xfrm>
          <a:prstGeom prst="rect">
            <a:avLst/>
          </a:prstGeom>
          <a:solidFill>
            <a:srgbClr val="EC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the correct picture</a:t>
            </a:r>
          </a:p>
          <a:p>
            <a:pPr algn="ctr"/>
            <a:r>
              <a:rPr lang="en-GB" sz="5400" b="1" dirty="0"/>
              <a:t>bag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DA369F-9F2B-4AC8-8762-8D3D9DA59FED}"/>
              </a:ext>
            </a:extLst>
          </p:cNvPr>
          <p:cNvGrpSpPr/>
          <p:nvPr/>
        </p:nvGrpSpPr>
        <p:grpSpPr>
          <a:xfrm>
            <a:off x="677731" y="2688658"/>
            <a:ext cx="7826379" cy="2417573"/>
            <a:chOff x="677731" y="2323652"/>
            <a:chExt cx="8218843" cy="2538805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6BBA326-B81A-4BDE-B3DF-E144717F3097}"/>
                </a:ext>
              </a:extLst>
            </p:cNvPr>
            <p:cNvSpPr/>
            <p:nvPr/>
          </p:nvSpPr>
          <p:spPr>
            <a:xfrm>
              <a:off x="677731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4A48D0C-747A-4998-A62D-AD4BDB2C9B90}"/>
                </a:ext>
              </a:extLst>
            </p:cNvPr>
            <p:cNvSpPr/>
            <p:nvPr/>
          </p:nvSpPr>
          <p:spPr>
            <a:xfrm>
              <a:off x="3517750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8C276C-87FF-4D0E-849A-35F8616CD331}"/>
                </a:ext>
              </a:extLst>
            </p:cNvPr>
            <p:cNvSpPr/>
            <p:nvPr/>
          </p:nvSpPr>
          <p:spPr>
            <a:xfrm>
              <a:off x="6357769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09AAFFB-1FBC-4BDD-8928-08CBCF40F9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18" t="1987" r="-45875" b="-1987"/>
          <a:stretch/>
        </p:blipFill>
        <p:spPr>
          <a:xfrm>
            <a:off x="3509773" y="2709158"/>
            <a:ext cx="2205567" cy="2097175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C5578ED-BC7E-461C-BC65-C7B3A2712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5" y="3188198"/>
            <a:ext cx="1810530" cy="1522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075358-295B-4BCC-8BA6-3D6475447E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769" y="3316321"/>
            <a:ext cx="1969107" cy="1162246"/>
          </a:xfrm>
          <a:prstGeom prst="rect">
            <a:avLst/>
          </a:prstGeom>
        </p:spPr>
      </p:pic>
      <p:sp>
        <p:nvSpPr>
          <p:cNvPr id="14" name="TextBox 13">
            <a:hlinkClick r:id="rId5" action="ppaction://hlinksldjump"/>
            <a:extLst>
              <a:ext uri="{FF2B5EF4-FFF2-40B4-BE49-F238E27FC236}">
                <a16:creationId xmlns="" xmlns:a16="http://schemas.microsoft.com/office/drawing/2014/main" id="{23C7BC8F-FA08-43EC-A4F0-1CF7DBB4695E}"/>
              </a:ext>
            </a:extLst>
          </p:cNvPr>
          <p:cNvSpPr txBox="1"/>
          <p:nvPr/>
        </p:nvSpPr>
        <p:spPr>
          <a:xfrm>
            <a:off x="7053682" y="5369169"/>
            <a:ext cx="1450428" cy="8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924EE0A-B20B-42B8-8C1A-321215CA79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218" y="3993997"/>
            <a:ext cx="2159647" cy="3489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5DAD165-1DF9-4AF4-821E-5110A52E0B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22" y="4064139"/>
            <a:ext cx="2159647" cy="34894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0C10906-6DEE-4ED3-BF28-C6B0C25DEB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745" y="3841843"/>
            <a:ext cx="2297227" cy="37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5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C997171-2018-4A30-95B4-3AE5B8E8A1F3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A19C8-3BDC-4515-981C-8E19E7817BE3}"/>
              </a:ext>
            </a:extLst>
          </p:cNvPr>
          <p:cNvSpPr/>
          <p:nvPr/>
        </p:nvSpPr>
        <p:spPr>
          <a:xfrm>
            <a:off x="466728" y="636769"/>
            <a:ext cx="8190451" cy="1592130"/>
          </a:xfrm>
          <a:prstGeom prst="rect">
            <a:avLst/>
          </a:prstGeom>
          <a:solidFill>
            <a:srgbClr val="EC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the correct picture</a:t>
            </a:r>
          </a:p>
          <a:p>
            <a:pPr algn="ctr"/>
            <a:r>
              <a:rPr lang="en-GB" sz="5400" b="1" dirty="0"/>
              <a:t>ham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DA369F-9F2B-4AC8-8762-8D3D9DA59FED}"/>
              </a:ext>
            </a:extLst>
          </p:cNvPr>
          <p:cNvGrpSpPr/>
          <p:nvPr/>
        </p:nvGrpSpPr>
        <p:grpSpPr>
          <a:xfrm>
            <a:off x="677731" y="2688658"/>
            <a:ext cx="7826379" cy="2417573"/>
            <a:chOff x="677731" y="2323652"/>
            <a:chExt cx="8218843" cy="2538805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6BBA326-B81A-4BDE-B3DF-E144717F3097}"/>
                </a:ext>
              </a:extLst>
            </p:cNvPr>
            <p:cNvSpPr/>
            <p:nvPr/>
          </p:nvSpPr>
          <p:spPr>
            <a:xfrm>
              <a:off x="677731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4A48D0C-747A-4998-A62D-AD4BDB2C9B90}"/>
                </a:ext>
              </a:extLst>
            </p:cNvPr>
            <p:cNvSpPr/>
            <p:nvPr/>
          </p:nvSpPr>
          <p:spPr>
            <a:xfrm>
              <a:off x="3517750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8C276C-87FF-4D0E-849A-35F8616CD331}"/>
                </a:ext>
              </a:extLst>
            </p:cNvPr>
            <p:cNvSpPr/>
            <p:nvPr/>
          </p:nvSpPr>
          <p:spPr>
            <a:xfrm>
              <a:off x="6357769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EEEED29-811F-479F-8EF4-F6772DC60F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15" y="3429000"/>
            <a:ext cx="2096247" cy="10118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21DA62B-768F-4752-8F10-88124E8771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588" y="2877333"/>
            <a:ext cx="1466440" cy="1952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21B250B-E015-499A-BA92-518B61ABC9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464" y="3228127"/>
            <a:ext cx="1571718" cy="1601781"/>
          </a:xfrm>
          <a:prstGeom prst="rect">
            <a:avLst/>
          </a:prstGeom>
        </p:spPr>
      </p:pic>
      <p:sp>
        <p:nvSpPr>
          <p:cNvPr id="14" name="TextBox 13">
            <a:hlinkClick r:id="rId5" action="ppaction://hlinksldjump"/>
            <a:extLst>
              <a:ext uri="{FF2B5EF4-FFF2-40B4-BE49-F238E27FC236}">
                <a16:creationId xmlns="" xmlns:a16="http://schemas.microsoft.com/office/drawing/2014/main" id="{A4BAD27D-0D54-4AF9-9B07-43CA4169AFED}"/>
              </a:ext>
            </a:extLst>
          </p:cNvPr>
          <p:cNvSpPr txBox="1"/>
          <p:nvPr/>
        </p:nvSpPr>
        <p:spPr>
          <a:xfrm>
            <a:off x="7053682" y="5369169"/>
            <a:ext cx="1450428" cy="8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A82ACAE-66F0-43BC-AF50-C84F136B12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4904" y="3993997"/>
            <a:ext cx="2159647" cy="3489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174DAF9-3740-4497-BA43-1455FC6E15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22" y="4064139"/>
            <a:ext cx="2159647" cy="34894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1D8AA27-D7C1-4D6F-9278-25D1CA8DEB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07" y="3841843"/>
            <a:ext cx="2297227" cy="37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6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C997171-2018-4A30-95B4-3AE5B8E8A1F3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A19C8-3BDC-4515-981C-8E19E7817BE3}"/>
              </a:ext>
            </a:extLst>
          </p:cNvPr>
          <p:cNvSpPr/>
          <p:nvPr/>
        </p:nvSpPr>
        <p:spPr>
          <a:xfrm>
            <a:off x="466728" y="636769"/>
            <a:ext cx="8190451" cy="1592130"/>
          </a:xfrm>
          <a:prstGeom prst="rect">
            <a:avLst/>
          </a:prstGeom>
          <a:solidFill>
            <a:srgbClr val="EC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the correct picture</a:t>
            </a:r>
          </a:p>
          <a:p>
            <a:pPr algn="ctr"/>
            <a:r>
              <a:rPr lang="en-GB" sz="5400" b="1" dirty="0"/>
              <a:t>hot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DA369F-9F2B-4AC8-8762-8D3D9DA59FED}"/>
              </a:ext>
            </a:extLst>
          </p:cNvPr>
          <p:cNvGrpSpPr/>
          <p:nvPr/>
        </p:nvGrpSpPr>
        <p:grpSpPr>
          <a:xfrm>
            <a:off x="677731" y="2688658"/>
            <a:ext cx="7826379" cy="2417573"/>
            <a:chOff x="677731" y="2323652"/>
            <a:chExt cx="8218843" cy="2538805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6BBA326-B81A-4BDE-B3DF-E144717F3097}"/>
                </a:ext>
              </a:extLst>
            </p:cNvPr>
            <p:cNvSpPr/>
            <p:nvPr/>
          </p:nvSpPr>
          <p:spPr>
            <a:xfrm>
              <a:off x="677731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4A48D0C-747A-4998-A62D-AD4BDB2C9B90}"/>
                </a:ext>
              </a:extLst>
            </p:cNvPr>
            <p:cNvSpPr/>
            <p:nvPr/>
          </p:nvSpPr>
          <p:spPr>
            <a:xfrm>
              <a:off x="3517750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8C276C-87FF-4D0E-849A-35F8616CD331}"/>
                </a:ext>
              </a:extLst>
            </p:cNvPr>
            <p:cNvSpPr/>
            <p:nvPr/>
          </p:nvSpPr>
          <p:spPr>
            <a:xfrm>
              <a:off x="6357769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3F1EF5B-03E1-4B47-BEFA-6CC181FDB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81" y="3192439"/>
            <a:ext cx="1709596" cy="16257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FF92174-118A-4E63-A3A0-E6D022B7BC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37" t="-7733" r="-16392" b="34005"/>
          <a:stretch/>
        </p:blipFill>
        <p:spPr>
          <a:xfrm>
            <a:off x="6109983" y="2665212"/>
            <a:ext cx="2379731" cy="2417573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95B321D-2ACF-4EA5-88D2-55B9180F69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278" y="3017052"/>
            <a:ext cx="1066915" cy="1728323"/>
          </a:xfrm>
          <a:prstGeom prst="rect">
            <a:avLst/>
          </a:prstGeom>
        </p:spPr>
      </p:pic>
      <p:sp>
        <p:nvSpPr>
          <p:cNvPr id="14" name="TextBox 13">
            <a:hlinkClick r:id="rId5" action="ppaction://hlinksldjump"/>
            <a:extLst>
              <a:ext uri="{FF2B5EF4-FFF2-40B4-BE49-F238E27FC236}">
                <a16:creationId xmlns="" xmlns:a16="http://schemas.microsoft.com/office/drawing/2014/main" id="{DDDB738E-8B9E-4B7B-B3A0-7FEF20919328}"/>
              </a:ext>
            </a:extLst>
          </p:cNvPr>
          <p:cNvSpPr txBox="1"/>
          <p:nvPr/>
        </p:nvSpPr>
        <p:spPr>
          <a:xfrm>
            <a:off x="7053682" y="5369169"/>
            <a:ext cx="1450428" cy="8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31EDB74-13D0-4C8D-AD5A-C7A92BA81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621" y="3993997"/>
            <a:ext cx="2159647" cy="34894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88362E5-B327-4027-A51F-7728E076A6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81" y="4064139"/>
            <a:ext cx="2159647" cy="34894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3DF4C8E-85B2-4BE8-8808-7DC045A469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4095">
            <a:off x="7142290" y="1787051"/>
            <a:ext cx="2490458" cy="402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8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C997171-2018-4A30-95B4-3AE5B8E8A1F3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A19C8-3BDC-4515-981C-8E19E7817BE3}"/>
              </a:ext>
            </a:extLst>
          </p:cNvPr>
          <p:cNvSpPr/>
          <p:nvPr/>
        </p:nvSpPr>
        <p:spPr>
          <a:xfrm>
            <a:off x="466728" y="636769"/>
            <a:ext cx="8190451" cy="1592130"/>
          </a:xfrm>
          <a:prstGeom prst="rect">
            <a:avLst/>
          </a:prstGeom>
          <a:solidFill>
            <a:srgbClr val="EC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the correct picture</a:t>
            </a:r>
          </a:p>
          <a:p>
            <a:pPr algn="ctr"/>
            <a:r>
              <a:rPr lang="en-GB" sz="5400" b="1" dirty="0"/>
              <a:t>lip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DA369F-9F2B-4AC8-8762-8D3D9DA59FED}"/>
              </a:ext>
            </a:extLst>
          </p:cNvPr>
          <p:cNvGrpSpPr/>
          <p:nvPr/>
        </p:nvGrpSpPr>
        <p:grpSpPr>
          <a:xfrm>
            <a:off x="677731" y="2688658"/>
            <a:ext cx="7826379" cy="2417573"/>
            <a:chOff x="677731" y="2323652"/>
            <a:chExt cx="8218843" cy="2538805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6BBA326-B81A-4BDE-B3DF-E144717F3097}"/>
                </a:ext>
              </a:extLst>
            </p:cNvPr>
            <p:cNvSpPr/>
            <p:nvPr/>
          </p:nvSpPr>
          <p:spPr>
            <a:xfrm>
              <a:off x="677731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4A48D0C-747A-4998-A62D-AD4BDB2C9B90}"/>
                </a:ext>
              </a:extLst>
            </p:cNvPr>
            <p:cNvSpPr/>
            <p:nvPr/>
          </p:nvSpPr>
          <p:spPr>
            <a:xfrm>
              <a:off x="3517750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8C276C-87FF-4D0E-849A-35F8616CD331}"/>
                </a:ext>
              </a:extLst>
            </p:cNvPr>
            <p:cNvSpPr/>
            <p:nvPr/>
          </p:nvSpPr>
          <p:spPr>
            <a:xfrm>
              <a:off x="6357769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CE90F17-BF5D-490B-8F42-12ACA1859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97" y="3405554"/>
            <a:ext cx="2124537" cy="10023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8BD2F7B-7273-465D-A4E0-D8D9EE7336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08" y="2933221"/>
            <a:ext cx="1947229" cy="19284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6753403-B4E3-4465-BCDD-D52FD44539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58" y="3338648"/>
            <a:ext cx="1807318" cy="1069272"/>
          </a:xfrm>
          <a:prstGeom prst="rect">
            <a:avLst/>
          </a:prstGeom>
        </p:spPr>
      </p:pic>
      <p:sp>
        <p:nvSpPr>
          <p:cNvPr id="14" name="TextBox 13">
            <a:hlinkClick r:id="rId5" action="ppaction://hlinksldjump"/>
            <a:extLst>
              <a:ext uri="{FF2B5EF4-FFF2-40B4-BE49-F238E27FC236}">
                <a16:creationId xmlns="" xmlns:a16="http://schemas.microsoft.com/office/drawing/2014/main" id="{103CCB00-96C5-4584-BED1-B6BEAB4348D7}"/>
              </a:ext>
            </a:extLst>
          </p:cNvPr>
          <p:cNvSpPr txBox="1"/>
          <p:nvPr/>
        </p:nvSpPr>
        <p:spPr>
          <a:xfrm>
            <a:off x="7053682" y="5369169"/>
            <a:ext cx="1450428" cy="8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9D52E7E-80CE-40DD-8E33-D541F02DA4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5107" y="3993997"/>
            <a:ext cx="2159647" cy="3489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E41061D-53D6-4DAF-BBF8-0CD781368D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22" y="4064139"/>
            <a:ext cx="2159647" cy="34894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D3BD285-9844-4DE7-A4B3-1FC32F39E9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022" y="3841843"/>
            <a:ext cx="2297227" cy="37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5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C997171-2018-4A30-95B4-3AE5B8E8A1F3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A19C8-3BDC-4515-981C-8E19E7817BE3}"/>
              </a:ext>
            </a:extLst>
          </p:cNvPr>
          <p:cNvSpPr/>
          <p:nvPr/>
        </p:nvSpPr>
        <p:spPr>
          <a:xfrm>
            <a:off x="466728" y="636769"/>
            <a:ext cx="8190451" cy="1592130"/>
          </a:xfrm>
          <a:prstGeom prst="rect">
            <a:avLst/>
          </a:prstGeom>
          <a:solidFill>
            <a:srgbClr val="EC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the correct picture</a:t>
            </a:r>
          </a:p>
          <a:p>
            <a:pPr algn="ctr"/>
            <a:r>
              <a:rPr lang="en-GB" sz="5400" b="1" dirty="0"/>
              <a:t>man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DA369F-9F2B-4AC8-8762-8D3D9DA59FED}"/>
              </a:ext>
            </a:extLst>
          </p:cNvPr>
          <p:cNvGrpSpPr/>
          <p:nvPr/>
        </p:nvGrpSpPr>
        <p:grpSpPr>
          <a:xfrm>
            <a:off x="677731" y="2688658"/>
            <a:ext cx="7826379" cy="2417573"/>
            <a:chOff x="677731" y="2323652"/>
            <a:chExt cx="8218843" cy="2538805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6BBA326-B81A-4BDE-B3DF-E144717F3097}"/>
                </a:ext>
              </a:extLst>
            </p:cNvPr>
            <p:cNvSpPr/>
            <p:nvPr/>
          </p:nvSpPr>
          <p:spPr>
            <a:xfrm>
              <a:off x="677731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4A48D0C-747A-4998-A62D-AD4BDB2C9B90}"/>
                </a:ext>
              </a:extLst>
            </p:cNvPr>
            <p:cNvSpPr/>
            <p:nvPr/>
          </p:nvSpPr>
          <p:spPr>
            <a:xfrm>
              <a:off x="3517750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8C276C-87FF-4D0E-849A-35F8616CD331}"/>
                </a:ext>
              </a:extLst>
            </p:cNvPr>
            <p:cNvSpPr/>
            <p:nvPr/>
          </p:nvSpPr>
          <p:spPr>
            <a:xfrm>
              <a:off x="6357769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1AA7666-878D-49C4-9741-1BAD5A3CB2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92" y="2918567"/>
            <a:ext cx="989933" cy="19577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A6A800F-4694-458D-946C-AC042C84D8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3" y="3223846"/>
            <a:ext cx="1972113" cy="14010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D2FD36A-0BBA-47A3-9AE4-ED5E6F2FDA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337" y="2953257"/>
            <a:ext cx="1867972" cy="1882472"/>
          </a:xfrm>
          <a:prstGeom prst="rect">
            <a:avLst/>
          </a:prstGeom>
        </p:spPr>
      </p:pic>
      <p:sp>
        <p:nvSpPr>
          <p:cNvPr id="16" name="TextBox 15">
            <a:hlinkClick r:id="rId5" action="ppaction://hlinksldjump"/>
            <a:extLst>
              <a:ext uri="{FF2B5EF4-FFF2-40B4-BE49-F238E27FC236}">
                <a16:creationId xmlns="" xmlns:a16="http://schemas.microsoft.com/office/drawing/2014/main" id="{FFE674EB-0455-448C-A636-BF1EA5AFCFCB}"/>
              </a:ext>
            </a:extLst>
          </p:cNvPr>
          <p:cNvSpPr txBox="1"/>
          <p:nvPr/>
        </p:nvSpPr>
        <p:spPr>
          <a:xfrm>
            <a:off x="7053682" y="5369169"/>
            <a:ext cx="1450428" cy="8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FCAE5C3-75C2-47AB-8009-89C7E6446B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266" y="3993997"/>
            <a:ext cx="2159647" cy="34894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2E220C7-AB8E-40D9-A0E3-B5BDBF8E40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22" y="4064139"/>
            <a:ext cx="2159647" cy="34894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941D8E4-2AE2-4901-8841-6481F0BF4B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406" y="3841843"/>
            <a:ext cx="2297227" cy="37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5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C997171-2018-4A30-95B4-3AE5B8E8A1F3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A19C8-3BDC-4515-981C-8E19E7817BE3}"/>
              </a:ext>
            </a:extLst>
          </p:cNvPr>
          <p:cNvSpPr/>
          <p:nvPr/>
        </p:nvSpPr>
        <p:spPr>
          <a:xfrm>
            <a:off x="466728" y="636769"/>
            <a:ext cx="8190451" cy="1592130"/>
          </a:xfrm>
          <a:prstGeom prst="rect">
            <a:avLst/>
          </a:prstGeom>
          <a:solidFill>
            <a:srgbClr val="EC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the correct picture</a:t>
            </a:r>
          </a:p>
          <a:p>
            <a:pPr algn="ctr"/>
            <a:r>
              <a:rPr lang="en-GB" sz="5400" b="1" dirty="0"/>
              <a:t>pan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6BBA326-B81A-4BDE-B3DF-E144717F3097}"/>
              </a:ext>
            </a:extLst>
          </p:cNvPr>
          <p:cNvSpPr/>
          <p:nvPr/>
        </p:nvSpPr>
        <p:spPr>
          <a:xfrm>
            <a:off x="677731" y="2688658"/>
            <a:ext cx="2417573" cy="241757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4A48D0C-747A-4998-A62D-AD4BDB2C9B90}"/>
              </a:ext>
            </a:extLst>
          </p:cNvPr>
          <p:cNvSpPr/>
          <p:nvPr/>
        </p:nvSpPr>
        <p:spPr>
          <a:xfrm>
            <a:off x="3382134" y="2688658"/>
            <a:ext cx="2417573" cy="241757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E68C276C-87FF-4D0E-849A-35F8616CD331}"/>
              </a:ext>
            </a:extLst>
          </p:cNvPr>
          <p:cNvSpPr/>
          <p:nvPr/>
        </p:nvSpPr>
        <p:spPr>
          <a:xfrm>
            <a:off x="6086537" y="2688658"/>
            <a:ext cx="2417573" cy="241757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541DF3F-C4E4-48BA-AC03-7C1E4E9DC7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295" y="3195073"/>
            <a:ext cx="1977249" cy="14047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B2C5E01-1B01-4F7B-9E75-27B14E9B4B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92" y="3195073"/>
            <a:ext cx="1725530" cy="14507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5D3121C-CE66-4B9D-9C46-AE85FF3A71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40" y="3106616"/>
            <a:ext cx="1673737" cy="1660930"/>
          </a:xfrm>
          <a:prstGeom prst="rect">
            <a:avLst/>
          </a:prstGeom>
        </p:spPr>
      </p:pic>
      <p:sp>
        <p:nvSpPr>
          <p:cNvPr id="20" name="TextBox 19">
            <a:hlinkClick r:id="rId5" action="ppaction://hlinksldjump"/>
            <a:extLst>
              <a:ext uri="{FF2B5EF4-FFF2-40B4-BE49-F238E27FC236}">
                <a16:creationId xmlns="" xmlns:a16="http://schemas.microsoft.com/office/drawing/2014/main" id="{A3BD1629-E908-4EBA-A8E0-3804A1912899}"/>
              </a:ext>
            </a:extLst>
          </p:cNvPr>
          <p:cNvSpPr txBox="1"/>
          <p:nvPr/>
        </p:nvSpPr>
        <p:spPr>
          <a:xfrm>
            <a:off x="7053682" y="5369169"/>
            <a:ext cx="1450428" cy="8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04BCE10-2E0F-48F9-BD1B-E146AC4701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6972" y="3897444"/>
            <a:ext cx="2159647" cy="34894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C859A98-8951-498E-80FA-16D9DABC0B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22" y="4064139"/>
            <a:ext cx="2159647" cy="34894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F5E6998-62FF-4EC7-A929-A03CCA542F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518" y="3841843"/>
            <a:ext cx="2297227" cy="37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7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C997171-2018-4A30-95B4-3AE5B8E8A1F3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A19C8-3BDC-4515-981C-8E19E7817BE3}"/>
              </a:ext>
            </a:extLst>
          </p:cNvPr>
          <p:cNvSpPr/>
          <p:nvPr/>
        </p:nvSpPr>
        <p:spPr>
          <a:xfrm>
            <a:off x="466728" y="636769"/>
            <a:ext cx="8190451" cy="1592130"/>
          </a:xfrm>
          <a:prstGeom prst="rect">
            <a:avLst/>
          </a:prstGeom>
          <a:solidFill>
            <a:srgbClr val="EC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the correct picture</a:t>
            </a:r>
          </a:p>
          <a:p>
            <a:pPr algn="ctr"/>
            <a:r>
              <a:rPr lang="en-GB" sz="5400" b="1" dirty="0"/>
              <a:t>pot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DA369F-9F2B-4AC8-8762-8D3D9DA59FED}"/>
              </a:ext>
            </a:extLst>
          </p:cNvPr>
          <p:cNvGrpSpPr/>
          <p:nvPr/>
        </p:nvGrpSpPr>
        <p:grpSpPr>
          <a:xfrm>
            <a:off x="677731" y="2688658"/>
            <a:ext cx="7826379" cy="2417573"/>
            <a:chOff x="677731" y="2323652"/>
            <a:chExt cx="8218843" cy="2538805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6BBA326-B81A-4BDE-B3DF-E144717F3097}"/>
                </a:ext>
              </a:extLst>
            </p:cNvPr>
            <p:cNvSpPr/>
            <p:nvPr/>
          </p:nvSpPr>
          <p:spPr>
            <a:xfrm>
              <a:off x="677731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4A48D0C-747A-4998-A62D-AD4BDB2C9B90}"/>
                </a:ext>
              </a:extLst>
            </p:cNvPr>
            <p:cNvSpPr/>
            <p:nvPr/>
          </p:nvSpPr>
          <p:spPr>
            <a:xfrm>
              <a:off x="3517750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8C276C-87FF-4D0E-849A-35F8616CD331}"/>
                </a:ext>
              </a:extLst>
            </p:cNvPr>
            <p:cNvSpPr/>
            <p:nvPr/>
          </p:nvSpPr>
          <p:spPr>
            <a:xfrm>
              <a:off x="6357769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3E3ABFA-C294-494B-9A63-EC5355A358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165" y="3158403"/>
            <a:ext cx="1554316" cy="1478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3053BA2-4297-44E0-A4B6-9F7D9E58C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16" y="3158403"/>
            <a:ext cx="1550074" cy="16017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387CA2E-5261-45F4-86BB-46A629A99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52" y="2877333"/>
            <a:ext cx="1265905" cy="2022913"/>
          </a:xfrm>
          <a:prstGeom prst="rect">
            <a:avLst/>
          </a:prstGeom>
        </p:spPr>
      </p:pic>
      <p:sp>
        <p:nvSpPr>
          <p:cNvPr id="14" name="TextBox 13">
            <a:hlinkClick r:id="rId5" action="ppaction://hlinksldjump"/>
            <a:extLst>
              <a:ext uri="{FF2B5EF4-FFF2-40B4-BE49-F238E27FC236}">
                <a16:creationId xmlns="" xmlns:a16="http://schemas.microsoft.com/office/drawing/2014/main" id="{E23153B7-BA0B-4D6D-B2B1-FF532E0EC4F2}"/>
              </a:ext>
            </a:extLst>
          </p:cNvPr>
          <p:cNvSpPr txBox="1"/>
          <p:nvPr/>
        </p:nvSpPr>
        <p:spPr>
          <a:xfrm>
            <a:off x="7053682" y="5369169"/>
            <a:ext cx="1450428" cy="8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427FF5D-293C-47BC-B71B-9E81626094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621" y="3993997"/>
            <a:ext cx="2159647" cy="3489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32D0D7A-9A7E-42E1-8FAE-EAEB9D2638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81" y="4064139"/>
            <a:ext cx="2159647" cy="34894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9DA7457-7A5D-476B-8AD2-7AAC993D92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4095">
            <a:off x="7142290" y="1787051"/>
            <a:ext cx="2490458" cy="402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7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hlinkClick r:id="rId3"/>
            <a:extLst>
              <a:ext uri="{FF2B5EF4-FFF2-40B4-BE49-F238E27FC236}">
                <a16:creationId xmlns="" xmlns:a16="http://schemas.microsoft.com/office/drawing/2014/main" id="{838FD796-3398-49F4-A7DF-FFCABC2E74FB}"/>
              </a:ext>
            </a:extLst>
          </p:cNvPr>
          <p:cNvSpPr/>
          <p:nvPr/>
        </p:nvSpPr>
        <p:spPr>
          <a:xfrm>
            <a:off x="1738313" y="1397000"/>
            <a:ext cx="2916237" cy="1493838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>
            <a:solidFill>
              <a:srgbClr val="11B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AC89C4BB-C9DB-48BA-B279-09984BFB687D}"/>
              </a:ext>
            </a:extLst>
          </p:cNvPr>
          <p:cNvSpPr/>
          <p:nvPr/>
        </p:nvSpPr>
        <p:spPr>
          <a:xfrm>
            <a:off x="539750" y="1250950"/>
            <a:ext cx="1785938" cy="1785938"/>
          </a:xfrm>
          <a:prstGeom prst="ellipse">
            <a:avLst/>
          </a:prstGeom>
          <a:solidFill>
            <a:schemeClr val="bg1"/>
          </a:solidFill>
          <a:ln w="50800">
            <a:solidFill>
              <a:srgbClr val="11B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11B0A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Can Read! Phase 2 Words Worksheet Pack</a:t>
            </a:r>
          </a:p>
        </p:txBody>
      </p:sp>
      <p:sp>
        <p:nvSpPr>
          <p:cNvPr id="4" name="Rounded Rectangle 8">
            <a:hlinkClick r:id="rId5"/>
            <a:extLst>
              <a:ext uri="{FF2B5EF4-FFF2-40B4-BE49-F238E27FC236}">
                <a16:creationId xmlns="" xmlns:a16="http://schemas.microsoft.com/office/drawing/2014/main" id="{586D188C-70E7-4C20-B0F7-DA90F5C86066}"/>
              </a:ext>
            </a:extLst>
          </p:cNvPr>
          <p:cNvSpPr/>
          <p:nvPr/>
        </p:nvSpPr>
        <p:spPr>
          <a:xfrm>
            <a:off x="2773363" y="3343275"/>
            <a:ext cx="2916237" cy="1493838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>
            <a:solidFill>
              <a:srgbClr val="11B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690FF7DE-CFF3-4890-8D41-B9A06D7BBE33}"/>
              </a:ext>
            </a:extLst>
          </p:cNvPr>
          <p:cNvSpPr/>
          <p:nvPr/>
        </p:nvSpPr>
        <p:spPr>
          <a:xfrm>
            <a:off x="5102225" y="3157538"/>
            <a:ext cx="1785938" cy="1785937"/>
          </a:xfrm>
          <a:prstGeom prst="ellipse">
            <a:avLst/>
          </a:prstGeom>
          <a:solidFill>
            <a:schemeClr val="bg1"/>
          </a:solidFill>
          <a:ln w="50800">
            <a:solidFill>
              <a:srgbClr val="11B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11B0A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Spy and Read: Phase 2 Phonics Activity</a:t>
            </a:r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C997171-2018-4A30-95B4-3AE5B8E8A1F3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A19C8-3BDC-4515-981C-8E19E7817BE3}"/>
              </a:ext>
            </a:extLst>
          </p:cNvPr>
          <p:cNvSpPr/>
          <p:nvPr/>
        </p:nvSpPr>
        <p:spPr>
          <a:xfrm>
            <a:off x="466728" y="636769"/>
            <a:ext cx="8190451" cy="1592130"/>
          </a:xfrm>
          <a:prstGeom prst="rect">
            <a:avLst/>
          </a:prstGeom>
          <a:solidFill>
            <a:srgbClr val="EC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the correct picture</a:t>
            </a:r>
          </a:p>
          <a:p>
            <a:pPr algn="ctr"/>
            <a:r>
              <a:rPr lang="en-GB" sz="5400" b="1" dirty="0"/>
              <a:t>bat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DA369F-9F2B-4AC8-8762-8D3D9DA59FED}"/>
              </a:ext>
            </a:extLst>
          </p:cNvPr>
          <p:cNvGrpSpPr/>
          <p:nvPr/>
        </p:nvGrpSpPr>
        <p:grpSpPr>
          <a:xfrm>
            <a:off x="677731" y="2688658"/>
            <a:ext cx="7826379" cy="2417573"/>
            <a:chOff x="677731" y="2323652"/>
            <a:chExt cx="8218843" cy="2538805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6BBA326-B81A-4BDE-B3DF-E144717F3097}"/>
                </a:ext>
              </a:extLst>
            </p:cNvPr>
            <p:cNvSpPr/>
            <p:nvPr/>
          </p:nvSpPr>
          <p:spPr>
            <a:xfrm>
              <a:off x="677731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4A48D0C-747A-4998-A62D-AD4BDB2C9B90}"/>
                </a:ext>
              </a:extLst>
            </p:cNvPr>
            <p:cNvSpPr/>
            <p:nvPr/>
          </p:nvSpPr>
          <p:spPr>
            <a:xfrm>
              <a:off x="3517750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8C276C-87FF-4D0E-849A-35F8616CD331}"/>
                </a:ext>
              </a:extLst>
            </p:cNvPr>
            <p:cNvSpPr/>
            <p:nvPr/>
          </p:nvSpPr>
          <p:spPr>
            <a:xfrm>
              <a:off x="6357769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9D68C0F-BD94-40AF-979B-C5E8279490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17" y="3262610"/>
            <a:ext cx="2286000" cy="12696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B40B1A5-3F80-4B6E-AB2E-99FB9461AA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58" y="3101379"/>
            <a:ext cx="2036083" cy="14308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5855A91-0B2A-4FA2-A7E6-90FE1F7C83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075" y="3048956"/>
            <a:ext cx="1802496" cy="1862623"/>
          </a:xfrm>
          <a:prstGeom prst="rect">
            <a:avLst/>
          </a:prstGeom>
        </p:spPr>
      </p:pic>
      <p:sp>
        <p:nvSpPr>
          <p:cNvPr id="17" name="TextBox 16">
            <a:hlinkClick r:id="rId5" action="ppaction://hlinksldjump"/>
            <a:extLst>
              <a:ext uri="{FF2B5EF4-FFF2-40B4-BE49-F238E27FC236}">
                <a16:creationId xmlns="" xmlns:a16="http://schemas.microsoft.com/office/drawing/2014/main" id="{4C4C3134-0E98-4C03-982E-27E776A2C8B4}"/>
              </a:ext>
            </a:extLst>
          </p:cNvPr>
          <p:cNvSpPr txBox="1"/>
          <p:nvPr/>
        </p:nvSpPr>
        <p:spPr>
          <a:xfrm>
            <a:off x="7053682" y="5369169"/>
            <a:ext cx="1450428" cy="8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0DA1497-645B-4695-A977-27BD1ECB47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621" y="3993997"/>
            <a:ext cx="2159647" cy="34894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405357E-2583-4728-84CD-50DB50AB0A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22" y="4064139"/>
            <a:ext cx="2159647" cy="34894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04E942A-3B57-4009-934D-AA560EAE43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09" y="3841843"/>
            <a:ext cx="2297227" cy="37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8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C997171-2018-4A30-95B4-3AE5B8E8A1F3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A19C8-3BDC-4515-981C-8E19E7817BE3}"/>
              </a:ext>
            </a:extLst>
          </p:cNvPr>
          <p:cNvSpPr/>
          <p:nvPr/>
        </p:nvSpPr>
        <p:spPr>
          <a:xfrm>
            <a:off x="466728" y="636769"/>
            <a:ext cx="8190451" cy="1592130"/>
          </a:xfrm>
          <a:prstGeom prst="rect">
            <a:avLst/>
          </a:prstGeom>
          <a:solidFill>
            <a:srgbClr val="EC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the correct picture</a:t>
            </a:r>
          </a:p>
          <a:p>
            <a:pPr algn="ctr"/>
            <a:r>
              <a:rPr lang="en-GB" sz="5400" b="1" dirty="0"/>
              <a:t>sit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DA369F-9F2B-4AC8-8762-8D3D9DA59FED}"/>
              </a:ext>
            </a:extLst>
          </p:cNvPr>
          <p:cNvGrpSpPr/>
          <p:nvPr/>
        </p:nvGrpSpPr>
        <p:grpSpPr>
          <a:xfrm>
            <a:off x="677731" y="2688658"/>
            <a:ext cx="7826379" cy="2417573"/>
            <a:chOff x="677731" y="2323652"/>
            <a:chExt cx="8218843" cy="2538805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6BBA326-B81A-4BDE-B3DF-E144717F3097}"/>
                </a:ext>
              </a:extLst>
            </p:cNvPr>
            <p:cNvSpPr/>
            <p:nvPr/>
          </p:nvSpPr>
          <p:spPr>
            <a:xfrm>
              <a:off x="677731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4A48D0C-747A-4998-A62D-AD4BDB2C9B90}"/>
                </a:ext>
              </a:extLst>
            </p:cNvPr>
            <p:cNvSpPr/>
            <p:nvPr/>
          </p:nvSpPr>
          <p:spPr>
            <a:xfrm>
              <a:off x="3517750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8C276C-87FF-4D0E-849A-35F8616CD331}"/>
                </a:ext>
              </a:extLst>
            </p:cNvPr>
            <p:cNvSpPr/>
            <p:nvPr/>
          </p:nvSpPr>
          <p:spPr>
            <a:xfrm>
              <a:off x="6357769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0D898B0-3D05-4D2B-96B7-7AC08786DA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082" y="2886540"/>
            <a:ext cx="1265214" cy="20218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CAF3A2E-1A5D-4C3B-9A04-CD3641FACD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57" y="3454214"/>
            <a:ext cx="2059176" cy="9939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5CF1505-7E32-443E-98C1-71A2A8050D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24" y="2940691"/>
            <a:ext cx="1390750" cy="1878144"/>
          </a:xfrm>
          <a:prstGeom prst="rect">
            <a:avLst/>
          </a:prstGeom>
        </p:spPr>
      </p:pic>
      <p:sp>
        <p:nvSpPr>
          <p:cNvPr id="14" name="TextBox 13">
            <a:hlinkClick r:id="rId5" action="ppaction://hlinksldjump"/>
            <a:extLst>
              <a:ext uri="{FF2B5EF4-FFF2-40B4-BE49-F238E27FC236}">
                <a16:creationId xmlns="" xmlns:a16="http://schemas.microsoft.com/office/drawing/2014/main" id="{77B9B3EA-2923-4FB1-9EDE-2B686E95904F}"/>
              </a:ext>
            </a:extLst>
          </p:cNvPr>
          <p:cNvSpPr txBox="1"/>
          <p:nvPr/>
        </p:nvSpPr>
        <p:spPr>
          <a:xfrm>
            <a:off x="7053682" y="5369169"/>
            <a:ext cx="1450428" cy="8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94EFD71-F45F-4C10-8022-123260D722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6972" y="3897444"/>
            <a:ext cx="2159647" cy="3489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CBAC393-4571-4663-A93D-72019A32C6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22" y="4064139"/>
            <a:ext cx="2159647" cy="34894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759A3B-CEA9-4E80-93EC-97B161901F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518" y="3841843"/>
            <a:ext cx="2297227" cy="37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5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C997171-2018-4A30-95B4-3AE5B8E8A1F3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A19C8-3BDC-4515-981C-8E19E7817BE3}"/>
              </a:ext>
            </a:extLst>
          </p:cNvPr>
          <p:cNvSpPr/>
          <p:nvPr/>
        </p:nvSpPr>
        <p:spPr>
          <a:xfrm>
            <a:off x="466728" y="636769"/>
            <a:ext cx="8190451" cy="1592130"/>
          </a:xfrm>
          <a:prstGeom prst="rect">
            <a:avLst/>
          </a:prstGeom>
          <a:solidFill>
            <a:srgbClr val="EC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the correct picture</a:t>
            </a:r>
          </a:p>
          <a:p>
            <a:pPr algn="ctr"/>
            <a:r>
              <a:rPr lang="en-GB" sz="5400" b="1" dirty="0"/>
              <a:t>bed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DA369F-9F2B-4AC8-8762-8D3D9DA59FED}"/>
              </a:ext>
            </a:extLst>
          </p:cNvPr>
          <p:cNvGrpSpPr/>
          <p:nvPr/>
        </p:nvGrpSpPr>
        <p:grpSpPr>
          <a:xfrm>
            <a:off x="677731" y="2688658"/>
            <a:ext cx="7826379" cy="2417573"/>
            <a:chOff x="677731" y="2323652"/>
            <a:chExt cx="8218843" cy="2538805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6BBA326-B81A-4BDE-B3DF-E144717F3097}"/>
                </a:ext>
              </a:extLst>
            </p:cNvPr>
            <p:cNvSpPr/>
            <p:nvPr/>
          </p:nvSpPr>
          <p:spPr>
            <a:xfrm>
              <a:off x="677731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4A48D0C-747A-4998-A62D-AD4BDB2C9B90}"/>
                </a:ext>
              </a:extLst>
            </p:cNvPr>
            <p:cNvSpPr/>
            <p:nvPr/>
          </p:nvSpPr>
          <p:spPr>
            <a:xfrm>
              <a:off x="3517750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8C276C-87FF-4D0E-849A-35F8616CD331}"/>
                </a:ext>
              </a:extLst>
            </p:cNvPr>
            <p:cNvSpPr/>
            <p:nvPr/>
          </p:nvSpPr>
          <p:spPr>
            <a:xfrm>
              <a:off x="6357769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0314BCD-3B39-4EB3-BBCB-FE48CAD0AB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851" y="3320739"/>
            <a:ext cx="1954137" cy="11534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5E1700F-AB1A-44F2-99C9-0272C4AEC6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01" y="3429000"/>
            <a:ext cx="2132899" cy="8158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F3802FC-F1DC-4971-9064-2C440B811D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572" y="3439362"/>
            <a:ext cx="1941827" cy="916163"/>
          </a:xfrm>
          <a:prstGeom prst="rect">
            <a:avLst/>
          </a:prstGeom>
        </p:spPr>
      </p:pic>
      <p:sp>
        <p:nvSpPr>
          <p:cNvPr id="14" name="TextBox 13">
            <a:hlinkClick r:id="rId5" action="ppaction://hlinksldjump"/>
            <a:extLst>
              <a:ext uri="{FF2B5EF4-FFF2-40B4-BE49-F238E27FC236}">
                <a16:creationId xmlns="" xmlns:a16="http://schemas.microsoft.com/office/drawing/2014/main" id="{8FBF72C7-7B97-436E-B5E6-ADA8FF3585DD}"/>
              </a:ext>
            </a:extLst>
          </p:cNvPr>
          <p:cNvSpPr txBox="1"/>
          <p:nvPr/>
        </p:nvSpPr>
        <p:spPr>
          <a:xfrm>
            <a:off x="7053682" y="5369169"/>
            <a:ext cx="1450428" cy="8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AA300B3-07BE-44A2-8D6C-0F489302B9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082" y="3993997"/>
            <a:ext cx="2159647" cy="3489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41816D1-B562-4B67-B6DB-94712A1981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22" y="4064139"/>
            <a:ext cx="2159647" cy="34894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90C7E09-DF4F-4664-86B1-3259BC4D7F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39" y="3841843"/>
            <a:ext cx="2297227" cy="37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C997171-2018-4A30-95B4-3AE5B8E8A1F3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A19C8-3BDC-4515-981C-8E19E7817BE3}"/>
              </a:ext>
            </a:extLst>
          </p:cNvPr>
          <p:cNvSpPr/>
          <p:nvPr/>
        </p:nvSpPr>
        <p:spPr>
          <a:xfrm>
            <a:off x="466728" y="636769"/>
            <a:ext cx="8190451" cy="1592130"/>
          </a:xfrm>
          <a:prstGeom prst="rect">
            <a:avLst/>
          </a:prstGeom>
          <a:solidFill>
            <a:srgbClr val="EC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the correct picture</a:t>
            </a:r>
          </a:p>
          <a:p>
            <a:pPr algn="ctr"/>
            <a:r>
              <a:rPr lang="en-GB" sz="5400" b="1" dirty="0"/>
              <a:t>pig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DA369F-9F2B-4AC8-8762-8D3D9DA59FED}"/>
              </a:ext>
            </a:extLst>
          </p:cNvPr>
          <p:cNvGrpSpPr/>
          <p:nvPr/>
        </p:nvGrpSpPr>
        <p:grpSpPr>
          <a:xfrm>
            <a:off x="677731" y="2688658"/>
            <a:ext cx="7826379" cy="2417573"/>
            <a:chOff x="677731" y="2323652"/>
            <a:chExt cx="8218843" cy="2538805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6BBA326-B81A-4BDE-B3DF-E144717F3097}"/>
                </a:ext>
              </a:extLst>
            </p:cNvPr>
            <p:cNvSpPr/>
            <p:nvPr/>
          </p:nvSpPr>
          <p:spPr>
            <a:xfrm>
              <a:off x="677731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4A48D0C-747A-4998-A62D-AD4BDB2C9B90}"/>
                </a:ext>
              </a:extLst>
            </p:cNvPr>
            <p:cNvSpPr/>
            <p:nvPr/>
          </p:nvSpPr>
          <p:spPr>
            <a:xfrm>
              <a:off x="3517750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8C276C-87FF-4D0E-849A-35F8616CD331}"/>
                </a:ext>
              </a:extLst>
            </p:cNvPr>
            <p:cNvSpPr/>
            <p:nvPr/>
          </p:nvSpPr>
          <p:spPr>
            <a:xfrm>
              <a:off x="6357769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CBFC103-861F-448B-A92B-B8374668C3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3260744"/>
            <a:ext cx="1588541" cy="13356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8D18673-342E-46A8-96F2-00AA2C4C44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18" t="1987" r="-45875" b="-1987"/>
          <a:stretch/>
        </p:blipFill>
        <p:spPr>
          <a:xfrm>
            <a:off x="3509773" y="2709158"/>
            <a:ext cx="2205567" cy="2097175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B8DF915-BD17-475C-A9C4-B64788FA12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0778" y="2828367"/>
            <a:ext cx="1221022" cy="1977966"/>
          </a:xfrm>
          <a:prstGeom prst="rect">
            <a:avLst/>
          </a:prstGeom>
        </p:spPr>
      </p:pic>
      <p:sp>
        <p:nvSpPr>
          <p:cNvPr id="14" name="TextBox 13">
            <a:hlinkClick r:id="rId5" action="ppaction://hlinksldjump"/>
            <a:extLst>
              <a:ext uri="{FF2B5EF4-FFF2-40B4-BE49-F238E27FC236}">
                <a16:creationId xmlns="" xmlns:a16="http://schemas.microsoft.com/office/drawing/2014/main" id="{B580739D-A5E2-41A3-87FC-4922FC6E111B}"/>
              </a:ext>
            </a:extLst>
          </p:cNvPr>
          <p:cNvSpPr txBox="1"/>
          <p:nvPr/>
        </p:nvSpPr>
        <p:spPr>
          <a:xfrm>
            <a:off x="7053682" y="5369169"/>
            <a:ext cx="1450428" cy="8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5D10AF1-A3A5-479A-8A88-5E30EBB513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621" y="3993997"/>
            <a:ext cx="2159647" cy="3489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2EA22E7-66E8-4AE7-B7FF-38C19DAAC1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22" y="4064139"/>
            <a:ext cx="2159647" cy="34894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798A828-2734-4ECE-8B2F-53DFCC163D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09" y="3841843"/>
            <a:ext cx="2297227" cy="37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C997171-2018-4A30-95B4-3AE5B8E8A1F3}"/>
              </a:ext>
            </a:extLst>
          </p:cNvPr>
          <p:cNvSpPr/>
          <p:nvPr/>
        </p:nvSpPr>
        <p:spPr>
          <a:xfrm>
            <a:off x="7053682" y="5256219"/>
            <a:ext cx="1450428" cy="965012"/>
          </a:xfrm>
          <a:prstGeom prst="rightArrow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6A19C8-3BDC-4515-981C-8E19E7817BE3}"/>
              </a:ext>
            </a:extLst>
          </p:cNvPr>
          <p:cNvSpPr/>
          <p:nvPr/>
        </p:nvSpPr>
        <p:spPr>
          <a:xfrm>
            <a:off x="466728" y="636769"/>
            <a:ext cx="8190451" cy="1592130"/>
          </a:xfrm>
          <a:prstGeom prst="rect">
            <a:avLst/>
          </a:prstGeom>
          <a:solidFill>
            <a:srgbClr val="EC6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Click the correct picture</a:t>
            </a:r>
          </a:p>
          <a:p>
            <a:pPr algn="ctr"/>
            <a:r>
              <a:rPr lang="en-GB" sz="5400" b="1" dirty="0"/>
              <a:t>fan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EDA369F-9F2B-4AC8-8762-8D3D9DA59FED}"/>
              </a:ext>
            </a:extLst>
          </p:cNvPr>
          <p:cNvGrpSpPr/>
          <p:nvPr/>
        </p:nvGrpSpPr>
        <p:grpSpPr>
          <a:xfrm>
            <a:off x="677731" y="2688658"/>
            <a:ext cx="7826379" cy="2417573"/>
            <a:chOff x="677731" y="2323652"/>
            <a:chExt cx="8218843" cy="2538805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6BBA326-B81A-4BDE-B3DF-E144717F3097}"/>
                </a:ext>
              </a:extLst>
            </p:cNvPr>
            <p:cNvSpPr/>
            <p:nvPr/>
          </p:nvSpPr>
          <p:spPr>
            <a:xfrm>
              <a:off x="677731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4A48D0C-747A-4998-A62D-AD4BDB2C9B90}"/>
                </a:ext>
              </a:extLst>
            </p:cNvPr>
            <p:cNvSpPr/>
            <p:nvPr/>
          </p:nvSpPr>
          <p:spPr>
            <a:xfrm>
              <a:off x="3517750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8C276C-87FF-4D0E-849A-35F8616CD331}"/>
                </a:ext>
              </a:extLst>
            </p:cNvPr>
            <p:cNvSpPr/>
            <p:nvPr/>
          </p:nvSpPr>
          <p:spPr>
            <a:xfrm>
              <a:off x="6357769" y="2323652"/>
              <a:ext cx="2538805" cy="253880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A7DDCF7-D92E-4787-8262-D83C699C81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5" t="-28348" r="1750" b="-32862"/>
          <a:stretch/>
        </p:blipFill>
        <p:spPr>
          <a:xfrm>
            <a:off x="734440" y="2738337"/>
            <a:ext cx="2339502" cy="2324910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C3E7203-12B8-47FF-B978-3785DBB7AE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547" y="2977761"/>
            <a:ext cx="1351717" cy="18393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AE89437-F75B-4539-BC1F-AADF433C86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69" y="2933564"/>
            <a:ext cx="1912908" cy="1927757"/>
          </a:xfrm>
          <a:prstGeom prst="rect">
            <a:avLst/>
          </a:prstGeom>
        </p:spPr>
      </p:pic>
      <p:sp>
        <p:nvSpPr>
          <p:cNvPr id="14" name="TextBox 13">
            <a:hlinkClick r:id="rId5" action="ppaction://hlinksldjump"/>
            <a:extLst>
              <a:ext uri="{FF2B5EF4-FFF2-40B4-BE49-F238E27FC236}">
                <a16:creationId xmlns="" xmlns:a16="http://schemas.microsoft.com/office/drawing/2014/main" id="{69B4F5F3-D4D9-434C-A1BA-F5C03224A448}"/>
              </a:ext>
            </a:extLst>
          </p:cNvPr>
          <p:cNvSpPr txBox="1"/>
          <p:nvPr/>
        </p:nvSpPr>
        <p:spPr>
          <a:xfrm>
            <a:off x="7053682" y="5369169"/>
            <a:ext cx="1450428" cy="8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21565AF-677D-4EB2-9DE0-F3BDAFD2BC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621" y="3993997"/>
            <a:ext cx="2159647" cy="3489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6E3638F-F011-4A7E-8F4B-694F3170F8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22" y="4064139"/>
            <a:ext cx="2159647" cy="34894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FF5D7B3-D9BA-4386-B841-1902F16864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09" y="3841843"/>
            <a:ext cx="2297227" cy="37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2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4786</TotalTime>
  <Words>420</Words>
  <Application>Microsoft Office PowerPoint</Application>
  <PresentationFormat>On-screen Show (4:3)</PresentationFormat>
  <Paragraphs>123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Roboto</vt:lpstr>
      <vt:lpstr>Calibri</vt:lpstr>
      <vt:lpstr>Twinkl</vt:lpstr>
      <vt:lpstr>Twinkl SemiBold</vt:lpstr>
      <vt:lpstr>Sassoon Infant Rg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Abby Ward</dc:creator>
  <cp:lastModifiedBy>Abi Miskowicz (Wadebridge Primary)</cp:lastModifiedBy>
  <cp:revision>26</cp:revision>
  <dcterms:created xsi:type="dcterms:W3CDTF">2020-09-25T14:47:02Z</dcterms:created>
  <dcterms:modified xsi:type="dcterms:W3CDTF">2020-11-19T14:17:10Z</dcterms:modified>
</cp:coreProperties>
</file>