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71" r:id="rId4"/>
    <p:sldId id="272" r:id="rId5"/>
    <p:sldId id="273" r:id="rId6"/>
    <p:sldId id="274" r:id="rId7"/>
    <p:sldId id="275" r:id="rId8"/>
    <p:sldId id="267" r:id="rId9"/>
    <p:sldId id="268" r:id="rId10"/>
    <p:sldId id="276" r:id="rId11"/>
    <p:sldId id="277" r:id="rId12"/>
    <p:sldId id="278" r:id="rId13"/>
    <p:sldId id="279" r:id="rId14"/>
    <p:sldId id="280" r:id="rId15"/>
    <p:sldId id="269" r:id="rId16"/>
    <p:sldId id="27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58"/>
    <p:restoredTop sz="94621"/>
  </p:normalViewPr>
  <p:slideViewPr>
    <p:cSldViewPr snapToGrid="0" snapToObjects="1">
      <p:cViewPr varScale="1">
        <p:scale>
          <a:sx n="69" d="100"/>
          <a:sy n="69" d="100"/>
        </p:scale>
        <p:origin x="9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B4F53-679F-E242-8D0B-EE837FF7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B0C6BC-77E9-F647-AE6D-8E32E107C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C4296F-1E8B-784A-929F-68A64553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960EE2-3463-AF41-A839-7922B777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FA976C-C309-4046-93F9-AF4B59A4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FF002-6911-7340-8A70-6A7761BF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BF0B6C-81CE-9745-86B5-3B3ACFBC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2356A6-D944-EA4E-879C-895AC99E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2069C1-B738-3743-A201-CF28026A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9D8E83-7627-8745-AE6A-0B9E2CC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04B4974-5779-5F43-A712-9F4DAC5EC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145E2D-9DBC-F046-A696-02755B50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9119FD-41D0-2742-99D8-03E083B7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80FBBE-A45F-9C48-B9FE-CBE0BAD9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59F96-DC61-C14C-AC91-BA0668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11366-9D5F-B049-926A-F54595B8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858966-4B2E-2F48-8E9B-93BB10E2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FE53C9-377F-8145-9082-B3002A4F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634BC-D925-264B-B09B-9EE1CDE5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10767B-30C3-854A-83A0-1E48C260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4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6B0C9-090B-2547-A1EF-BB80FD1E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224A43-47EE-8F4D-8688-1E7E2AE1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B8A757-79EF-8344-BF61-C81ED4EC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92262-0E8B-144B-AF53-38DB617B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0DE4A4-3F24-D341-BD78-20DA7B4A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0895A-2EA2-1442-BE31-79FE5FA4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62A1ED-3F08-0B4C-8845-151B9C4A8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D37CF0-E2B1-E848-B6F6-0F8E7AB9C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506DA8-C3C8-874A-AD86-F22A63D9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0F5B9C-2887-F94A-9562-EFCCA320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6215AF-590F-7B4E-88DE-61C70FF2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8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D2E9C-4C86-DA46-AB27-545094D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0F8160-F88E-9F41-AA59-D43BB1B46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557DA8-B9E2-9542-9750-1BF60C94C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A596FE-CCB3-F146-86EA-CAD8297F7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0205ACD-5E4D-F44A-BFFA-B9BB345A8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96E614-389C-6B40-8542-4973B348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074184-2794-4F4F-B28A-C647DF49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A700F5-8CBF-A848-A073-982D6164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3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5EF7C-C77D-1149-8D4E-42CCD06E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F81AE4-6572-A240-BDEA-BFB7E892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9C4CCD-F898-0E41-B5B2-AB34F793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93B3BD-C3CF-BF47-B25A-A793FD7E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6EFF25-0CF2-AA47-AD31-786070E3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67EFCC-C9A3-8141-B893-D0695633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7B4349-6820-DD4A-99E2-07AF3830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5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D810BA-1208-4C4C-B95E-81F509D4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20A00F-034C-654B-994A-3BF03E6B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2FAAAE-0AA6-CE4F-A5A2-B91E0B2EC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98B510-3CF7-324E-8646-6B6A81B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9ADDCD-5DF3-C347-BD3A-A9A14CA9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FCB4F8-190A-264F-878E-23AC4E6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8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33AAC-D7E1-C740-A596-B322B3B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9CB5455-5BFB-0047-B490-8A55154AF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68799B-5131-3A41-969B-F69DA907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628A8B-91C2-2E4A-8DEA-E09986A7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0E80DE-24AB-8F48-A651-161BB5B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5B452C-74D6-694E-B6C8-6EA6CC77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2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354F36-D70A-7C4F-A308-4042BE51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7D7E15-3494-8A4B-975A-B26D8556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D62C8F-C271-1C40-9A9C-798C2648C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B5DBD4-E264-2348-8FBA-640DACB76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7DBAB-C052-B54F-9C8F-198FABEC4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DdQ-JgeWI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wS3SxmGFK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_y5fQjlh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4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20308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– session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1</a:t>
            </a:r>
          </a:p>
          <a:p>
            <a:r>
              <a:rPr lang="en-GB" dirty="0"/>
              <a:t>L.O: To </a:t>
            </a:r>
            <a:r>
              <a:rPr lang="en-GB" dirty="0" smtClean="0"/>
              <a:t>understand the meaning of zero.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3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www.youtube.com/watch?v=5DdQ-JgeWIA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57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Teach</a:t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5788"/>
          </a:xfrm>
        </p:spPr>
        <p:txBody>
          <a:bodyPr/>
          <a:lstStyle/>
          <a:p>
            <a:r>
              <a:rPr lang="en-GB" dirty="0" smtClean="0"/>
              <a:t>What does zero mean?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8806"/>
            <a:ext cx="10212225" cy="1705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763" y="4670664"/>
            <a:ext cx="4680474" cy="196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95212"/>
            <a:ext cx="1943371" cy="1114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72902" y="4888012"/>
            <a:ext cx="1520521" cy="15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Practise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21" y="1461527"/>
            <a:ext cx="5461534" cy="40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Apply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09886"/>
            <a:ext cx="1022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numbers are represented in the pictures below?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89" y="2995752"/>
            <a:ext cx="8796472" cy="15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9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4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119719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7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>
                <a:latin typeface="Century Gothic" panose="020B0502020202020204" pitchFamily="34" charset="0"/>
              </a:rPr>
              <a:t>3</a:t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understand the meaning of zero.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8852"/>
            <a:ext cx="10515600" cy="223591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9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– session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1</a:t>
            </a:r>
          </a:p>
          <a:p>
            <a:r>
              <a:rPr lang="en-GB" dirty="0"/>
              <a:t>L.O: To </a:t>
            </a:r>
            <a:r>
              <a:rPr lang="en-GB" dirty="0" smtClean="0"/>
              <a:t>understand the meaning of zero.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7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www.youtube.com/watch?v=3wS3SxmGFKQ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07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Teach</a:t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5788"/>
          </a:xfrm>
        </p:spPr>
        <p:txBody>
          <a:bodyPr/>
          <a:lstStyle/>
          <a:p>
            <a:r>
              <a:rPr lang="en-GB" dirty="0" smtClean="0"/>
              <a:t>Who can show me a way of representing zero?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8806"/>
            <a:ext cx="10212225" cy="1705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763" y="4670664"/>
            <a:ext cx="4680474" cy="196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95212"/>
            <a:ext cx="1943371" cy="1114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72902" y="4888012"/>
            <a:ext cx="1520521" cy="15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7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1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understand the meaning of zero.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6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Practise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443" y="1554838"/>
            <a:ext cx="4639322" cy="3162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18" y="4865416"/>
            <a:ext cx="7173326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Apply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98" y="2857420"/>
            <a:ext cx="1991003" cy="114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946" y="4694740"/>
            <a:ext cx="1914792" cy="102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5" y="5185346"/>
            <a:ext cx="1943371" cy="10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743" y="1820184"/>
            <a:ext cx="1200318" cy="1486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034" y="5201359"/>
            <a:ext cx="876422" cy="895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456" y="5209162"/>
            <a:ext cx="876422" cy="89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912" y="1614864"/>
            <a:ext cx="3562847" cy="924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9263" y="6156402"/>
            <a:ext cx="740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numbers are being represented here?  How can you convince 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1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– session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1</a:t>
            </a:r>
          </a:p>
          <a:p>
            <a:r>
              <a:rPr lang="en-GB" dirty="0"/>
              <a:t>L.O: To </a:t>
            </a:r>
            <a:r>
              <a:rPr lang="en-GB" dirty="0" smtClean="0"/>
              <a:t>understand the meaning of zero.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5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www.youtube.com/watch?v=Qo_y5fQjlhI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43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Teach</a:t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5788"/>
          </a:xfrm>
        </p:spPr>
        <p:txBody>
          <a:bodyPr/>
          <a:lstStyle/>
          <a:p>
            <a:r>
              <a:rPr lang="en-GB" dirty="0" smtClean="0"/>
              <a:t>What does zero mean?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8806"/>
            <a:ext cx="10212225" cy="1705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763" y="4670664"/>
            <a:ext cx="4680474" cy="196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95212"/>
            <a:ext cx="1943371" cy="1114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72902" y="4888012"/>
            <a:ext cx="1520521" cy="15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Practise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538" y="2331852"/>
            <a:ext cx="1219370" cy="14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016" y="2234669"/>
            <a:ext cx="1496522" cy="164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2" y="1581298"/>
            <a:ext cx="6716062" cy="943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42" y="4696691"/>
            <a:ext cx="7087589" cy="1998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63" y="2705688"/>
            <a:ext cx="6592220" cy="1991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27783" y="1581298"/>
            <a:ext cx="42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find zero on the </a:t>
            </a:r>
            <a:r>
              <a:rPr lang="en-GB" dirty="0" err="1" smtClean="0"/>
              <a:t>numberline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875" y="4258260"/>
            <a:ext cx="42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practise writing the number zero?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Apply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L.O: To </a:t>
            </a:r>
            <a:r>
              <a:rPr lang="en-GB" sz="3600" dirty="0" smtClean="0"/>
              <a:t>understand the meaning of zero.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53" y="668989"/>
            <a:ext cx="1219370" cy="14480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205003"/>
            <a:ext cx="10515600" cy="884561"/>
          </a:xfrm>
        </p:spPr>
        <p:txBody>
          <a:bodyPr/>
          <a:lstStyle/>
          <a:p>
            <a:r>
              <a:rPr lang="en-GB" dirty="0" smtClean="0"/>
              <a:t>Quick fire – show me this ___ many fingers!  How can we represent 0?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3" y="3297382"/>
            <a:ext cx="4007922" cy="2815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062" y="3177576"/>
            <a:ext cx="4395462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4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343382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7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2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understand the meaning of zero.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8852"/>
            <a:ext cx="10515600" cy="223591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9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239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Subject: Maths Year Group: Reception Week Commencing: Monday 4th January</vt:lpstr>
      <vt:lpstr>Session 1 Lesson Objective: To understand the meaning of zero.</vt:lpstr>
      <vt:lpstr>Maths – session 1</vt:lpstr>
      <vt:lpstr>Warm up</vt:lpstr>
      <vt:lpstr>Teach L.O: To understand the meaning of zero. </vt:lpstr>
      <vt:lpstr>Practise L.O: To understand the meaning of zero. </vt:lpstr>
      <vt:lpstr>Apply L.O: To understand the meaning of zero. </vt:lpstr>
      <vt:lpstr>Subject: Maths Year Group: Reception Week Commencing: Monday 4th January</vt:lpstr>
      <vt:lpstr>Session 2 Lesson Objective: To understand the meaning of zero.</vt:lpstr>
      <vt:lpstr>Maths – session 2</vt:lpstr>
      <vt:lpstr>Warm up</vt:lpstr>
      <vt:lpstr>Teach L.O: To understand the meaning of zero. </vt:lpstr>
      <vt:lpstr>Practise L.O: To understand the meaning of zero. </vt:lpstr>
      <vt:lpstr>Apply L.O: To understand the meaning of zero. </vt:lpstr>
      <vt:lpstr>Subject: Maths Year Group: Reception Week Commencing: Monday 4th January</vt:lpstr>
      <vt:lpstr>Session 3 Lesson Objective: To understand the meaning of zero.</vt:lpstr>
      <vt:lpstr>Maths – session 3</vt:lpstr>
      <vt:lpstr>Warm up</vt:lpstr>
      <vt:lpstr>Teach L.O: To understand the meaning of zero. </vt:lpstr>
      <vt:lpstr>Practise L.O: To understand the meaning of zero. </vt:lpstr>
      <vt:lpstr>Apply L.O: To understand the meaning of zero.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x miskowicz</dc:creator>
  <cp:lastModifiedBy>Abi Miskowicz (Wadebridge Primary)</cp:lastModifiedBy>
  <cp:revision>18</cp:revision>
  <dcterms:created xsi:type="dcterms:W3CDTF">2020-04-13T09:29:15Z</dcterms:created>
  <dcterms:modified xsi:type="dcterms:W3CDTF">2021-01-05T09:33:44Z</dcterms:modified>
</cp:coreProperties>
</file>