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2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3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8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7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70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70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F326-6EF4-437C-8DC5-8EEF1936D78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6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8F326-6EF4-437C-8DC5-8EEF1936D786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CCD9B-252A-49FE-90D3-307A1C1FB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98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Subject: Phonics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Year Group: Reception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Week Commencing:4/1/21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subject information, games and activities to support this planning, please also look on the ‘Help your child with English’ document saved on the class page.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94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196" y="59883"/>
            <a:ext cx="8117542" cy="8988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Let’s practise using the phoneme v…….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8236" y="914400"/>
            <a:ext cx="109459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blend the words……</a:t>
            </a:r>
          </a:p>
          <a:p>
            <a:endParaRPr lang="en-GB" dirty="0"/>
          </a:p>
          <a:p>
            <a:endParaRPr lang="en-GB" sz="5400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36494" y="280595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039905" y="280595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702423" y="295835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44470" y="2962201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86517" y="295835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13930" y="3023686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490447" y="299294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700246" y="295835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000565" y="294558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9287437" y="2941735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54525" y="2845660"/>
            <a:ext cx="40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77317" y="3050580"/>
            <a:ext cx="618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632571" y="2934081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937374" y="2958396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0282517" y="2967361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65" y="1288108"/>
            <a:ext cx="4153208" cy="26476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695" y="1288108"/>
            <a:ext cx="4736989" cy="26476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73" y="4096600"/>
            <a:ext cx="4413718" cy="26596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536" y="4096600"/>
            <a:ext cx="4385981" cy="26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34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9" y="497252"/>
            <a:ext cx="10879845" cy="51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0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236" y="125505"/>
            <a:ext cx="8875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Sentence reading time! </a:t>
            </a:r>
          </a:p>
          <a:p>
            <a:pPr algn="ctr"/>
            <a:r>
              <a:rPr lang="en-GB" dirty="0" smtClean="0"/>
              <a:t>Ask an adult to write these sentences down and then use the decoding toolkit to read them.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189" y="125505"/>
            <a:ext cx="1824220" cy="2542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771836"/>
            <a:ext cx="5310112" cy="2634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605" y="2866465"/>
            <a:ext cx="5277895" cy="2950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70" y="3612082"/>
            <a:ext cx="5444582" cy="28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1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Subject: Phonics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Year Group: Reception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Week Commencing:4/1/21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subject information, games and activities to support this planning, please also look on the ‘Help your child with English’ document saved on the class page.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9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7" y="821717"/>
            <a:ext cx="10784541" cy="593651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4811" y="158936"/>
            <a:ext cx="11676529" cy="1325563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Date: </a:t>
            </a:r>
            <a:r>
              <a:rPr lang="en-GB" b="1" u="sng" dirty="0">
                <a:latin typeface="Century Gothic" panose="020B0502020202020204" pitchFamily="34" charset="0"/>
              </a:rPr>
              <a:t>8</a:t>
            </a:r>
            <a:r>
              <a:rPr lang="en-GB" b="1" u="sng" dirty="0" smtClean="0">
                <a:latin typeface="Century Gothic" panose="020B0502020202020204" pitchFamily="34" charset="0"/>
              </a:rPr>
              <a:t>/1/21</a:t>
            </a:r>
            <a:r>
              <a:rPr lang="en-GB" b="1" u="sng" dirty="0" smtClean="0">
                <a:latin typeface="Century Gothic" panose="020B0502020202020204" pitchFamily="34" charset="0"/>
              </a:rPr>
              <a:t/>
            </a:r>
            <a:br>
              <a:rPr lang="en-GB" b="1" u="sng" dirty="0" smtClean="0">
                <a:latin typeface="Century Gothic" panose="020B0502020202020204" pitchFamily="34" charset="0"/>
              </a:rPr>
            </a:br>
            <a:endParaRPr lang="en-GB" b="1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83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75" y="223413"/>
            <a:ext cx="11981971" cy="17864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words do we already know that have this sound at the beginning? </a:t>
            </a:r>
            <a:br>
              <a:rPr lang="en-GB" dirty="0" smtClean="0"/>
            </a:br>
            <a:r>
              <a:rPr lang="en-GB" dirty="0" smtClean="0"/>
              <a:t>Can you think of any of your own words?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5" y="1899958"/>
            <a:ext cx="3523263" cy="4563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254" y="2009816"/>
            <a:ext cx="3262493" cy="4390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963" y="1988643"/>
            <a:ext cx="3778788" cy="44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0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196" y="59883"/>
            <a:ext cx="9804510" cy="898898"/>
          </a:xfrm>
        </p:spPr>
        <p:txBody>
          <a:bodyPr>
            <a:normAutofit/>
          </a:bodyPr>
          <a:lstStyle/>
          <a:p>
            <a:r>
              <a:rPr lang="en-GB" dirty="0" smtClean="0"/>
              <a:t>Let’s practise using the phoneme w…….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8236" y="914400"/>
            <a:ext cx="109459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blend the words……</a:t>
            </a:r>
          </a:p>
          <a:p>
            <a:endParaRPr lang="en-GB" dirty="0"/>
          </a:p>
          <a:p>
            <a:endParaRPr lang="en-GB" sz="5400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36494" y="280595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039905" y="280595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702423" y="295835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44470" y="2962201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86517" y="295835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13930" y="3023686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490447" y="299294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700246" y="295835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000565" y="294558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9287437" y="2941735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54525" y="2845660"/>
            <a:ext cx="40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77317" y="3050580"/>
            <a:ext cx="618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632571" y="2934081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937374" y="2958396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0282517" y="2967361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02" y="1311131"/>
            <a:ext cx="5192910" cy="26960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113" y="1108243"/>
            <a:ext cx="4861123" cy="27786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858" y="4080139"/>
            <a:ext cx="4105836" cy="267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2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7" y="303824"/>
            <a:ext cx="11660862" cy="553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5241" y="125505"/>
            <a:ext cx="8845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Question reading time! </a:t>
            </a:r>
          </a:p>
          <a:p>
            <a:pPr algn="ctr"/>
            <a:r>
              <a:rPr lang="en-GB" dirty="0" smtClean="0"/>
              <a:t>Ask an adult to write these questions down and then use the decoding toolkit to read them.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189" y="125505"/>
            <a:ext cx="1824220" cy="2542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69" y="878843"/>
            <a:ext cx="4605760" cy="5916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8085" y="2205894"/>
            <a:ext cx="388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answer the questions?</a:t>
            </a:r>
          </a:p>
          <a:p>
            <a:endParaRPr lang="en-GB" dirty="0"/>
          </a:p>
          <a:p>
            <a:r>
              <a:rPr lang="en-GB" dirty="0" smtClean="0"/>
              <a:t>Is the answer yes or no?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11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9" y="975125"/>
            <a:ext cx="11221037" cy="572151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4811" y="158936"/>
            <a:ext cx="11676529" cy="1325563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Date: </a:t>
            </a:r>
            <a:r>
              <a:rPr lang="en-GB" b="1" u="sng" dirty="0">
                <a:latin typeface="Century Gothic" panose="020B0502020202020204" pitchFamily="34" charset="0"/>
              </a:rPr>
              <a:t>6</a:t>
            </a:r>
            <a:r>
              <a:rPr lang="en-GB" b="1" u="sng" dirty="0" smtClean="0">
                <a:latin typeface="Century Gothic" panose="020B0502020202020204" pitchFamily="34" charset="0"/>
              </a:rPr>
              <a:t>/1/21</a:t>
            </a:r>
            <a:r>
              <a:rPr lang="en-GB" b="1" u="sng" dirty="0" smtClean="0">
                <a:latin typeface="Century Gothic" panose="020B0502020202020204" pitchFamily="34" charset="0"/>
              </a:rPr>
              <a:t/>
            </a:r>
            <a:br>
              <a:rPr lang="en-GB" b="1" u="sng" dirty="0" smtClean="0">
                <a:latin typeface="Century Gothic" panose="020B0502020202020204" pitchFamily="34" charset="0"/>
              </a:rPr>
            </a:br>
            <a:endParaRPr lang="en-GB" b="1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8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0388" cy="17864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words do we already know that have this sound at the beginning? </a:t>
            </a:r>
            <a:br>
              <a:rPr lang="en-GB" dirty="0" smtClean="0"/>
            </a:br>
            <a:r>
              <a:rPr lang="en-GB" dirty="0" smtClean="0"/>
              <a:t>Can you think of any of your own words?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69" y="2151529"/>
            <a:ext cx="2539649" cy="3543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95" y="2121413"/>
            <a:ext cx="3017256" cy="3543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002" y="2091298"/>
            <a:ext cx="3299012" cy="36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1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7" y="275479"/>
            <a:ext cx="8117542" cy="8988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Let’s practise using the phoneme j…….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8236" y="914400"/>
            <a:ext cx="109459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blend the words……</a:t>
            </a:r>
          </a:p>
          <a:p>
            <a:endParaRPr lang="en-GB" dirty="0"/>
          </a:p>
          <a:p>
            <a:endParaRPr lang="en-GB" sz="5400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36494" y="280595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039905" y="280595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702423" y="295835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944470" y="2962201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86517" y="295835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13930" y="3023686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490447" y="299294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700246" y="295835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000565" y="2945583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9287437" y="2941735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54525" y="2845660"/>
            <a:ext cx="40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77317" y="3050580"/>
            <a:ext cx="618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9632571" y="2934081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937374" y="2958396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0282517" y="2967361"/>
            <a:ext cx="98612" cy="79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06" y="1246210"/>
            <a:ext cx="5091625" cy="2753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861" y="1211958"/>
            <a:ext cx="4897333" cy="27696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36" y="4032980"/>
            <a:ext cx="4089026" cy="27020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288" y="4071328"/>
            <a:ext cx="4328553" cy="266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2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6" y="226803"/>
            <a:ext cx="10997750" cy="60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7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236" y="125505"/>
            <a:ext cx="8875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Sentence reading time! </a:t>
            </a:r>
          </a:p>
          <a:p>
            <a:pPr algn="ctr"/>
            <a:r>
              <a:rPr lang="en-GB" dirty="0" smtClean="0"/>
              <a:t>Ask an adult to write these sentences down and then use the decoding toolkit to read them.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189" y="125505"/>
            <a:ext cx="1824220" cy="2542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08" y="895913"/>
            <a:ext cx="5459777" cy="2654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35" y="2995392"/>
            <a:ext cx="5402812" cy="2759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08" y="3674102"/>
            <a:ext cx="5455459" cy="29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6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545" y="1122363"/>
            <a:ext cx="11900079" cy="23876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Subject: Phonics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Year Group: Reception</a:t>
            </a:r>
            <a:r>
              <a:rPr lang="en-GB" dirty="0" smtClean="0">
                <a:latin typeface="Century Gothic" panose="020B0502020202020204" pitchFamily="34" charset="0"/>
              </a:rPr>
              <a:t/>
            </a:r>
            <a:br>
              <a:rPr lang="en-GB" dirty="0" smtClean="0">
                <a:latin typeface="Century Gothic" panose="020B0502020202020204" pitchFamily="34" charset="0"/>
              </a:rPr>
            </a:br>
            <a:r>
              <a:rPr lang="en-GB" b="1" dirty="0" smtClean="0">
                <a:latin typeface="Century Gothic" panose="020B0502020202020204" pitchFamily="34" charset="0"/>
              </a:rPr>
              <a:t>Week Commencing:4/1/21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Bridge School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40" y="3810848"/>
            <a:ext cx="1902719" cy="190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4135" y="5550794"/>
            <a:ext cx="537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subject information, games and activities to support this planning, please also look on the ‘Help your child with English’ document saved on the class page.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07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0" y="683386"/>
            <a:ext cx="11557509" cy="600428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4811" y="158936"/>
            <a:ext cx="11676529" cy="1325563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Date: </a:t>
            </a:r>
            <a:r>
              <a:rPr lang="en-GB" b="1" u="sng" dirty="0">
                <a:latin typeface="Century Gothic" panose="020B0502020202020204" pitchFamily="34" charset="0"/>
              </a:rPr>
              <a:t>7</a:t>
            </a:r>
            <a:r>
              <a:rPr lang="en-GB" b="1" u="sng" dirty="0" smtClean="0">
                <a:latin typeface="Century Gothic" panose="020B0502020202020204" pitchFamily="34" charset="0"/>
              </a:rPr>
              <a:t>/1/21</a:t>
            </a:r>
            <a:r>
              <a:rPr lang="en-GB" b="1" u="sng" dirty="0" smtClean="0">
                <a:latin typeface="Century Gothic" panose="020B0502020202020204" pitchFamily="34" charset="0"/>
              </a:rPr>
              <a:t/>
            </a:r>
            <a:br>
              <a:rPr lang="en-GB" b="1" u="sng" dirty="0" smtClean="0">
                <a:latin typeface="Century Gothic" panose="020B0502020202020204" pitchFamily="34" charset="0"/>
              </a:rPr>
            </a:br>
            <a:endParaRPr lang="en-GB" b="1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1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75" y="223413"/>
            <a:ext cx="11981971" cy="17864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words do we already know that have this sound at the beginning? </a:t>
            </a:r>
            <a:br>
              <a:rPr lang="en-GB" dirty="0" smtClean="0"/>
            </a:br>
            <a:r>
              <a:rPr lang="en-GB" dirty="0" smtClean="0"/>
              <a:t>Can you think of any of your own words?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2" y="2009817"/>
            <a:ext cx="3014783" cy="4607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4" y="1982923"/>
            <a:ext cx="4459602" cy="4634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795" y="1914652"/>
            <a:ext cx="4347952" cy="47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5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271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Subject: Phonics Year Group: Reception Week Commencing:4/1/21</vt:lpstr>
      <vt:lpstr>Date: 6/1/21 </vt:lpstr>
      <vt:lpstr>What words do we already know that have this sound at the beginning?  Can you think of any of your own words? </vt:lpstr>
      <vt:lpstr>Let’s practise using the phoneme j…….</vt:lpstr>
      <vt:lpstr>PowerPoint Presentation</vt:lpstr>
      <vt:lpstr>PowerPoint Presentation</vt:lpstr>
      <vt:lpstr>Subject: Phonics Year Group: Reception Week Commencing:4/1/21</vt:lpstr>
      <vt:lpstr>Date: 7/1/21 </vt:lpstr>
      <vt:lpstr>What words do we already know that have this sound at the beginning?  Can you think of any of your own words? </vt:lpstr>
      <vt:lpstr>Let’s practise using the phoneme v…….</vt:lpstr>
      <vt:lpstr>PowerPoint Presentation</vt:lpstr>
      <vt:lpstr>PowerPoint Presentation</vt:lpstr>
      <vt:lpstr>Subject: Phonics Year Group: Reception Week Commencing:4/1/21</vt:lpstr>
      <vt:lpstr>Date: 8/1/21 </vt:lpstr>
      <vt:lpstr>What words do we already know that have this sound at the beginning?  Can you think of any of your own words? </vt:lpstr>
      <vt:lpstr>Let’s practise using the phoneme w…….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Group:  Week:</dc:title>
  <dc:creator>Katie Elkins</dc:creator>
  <cp:lastModifiedBy>Amanda Davies</cp:lastModifiedBy>
  <cp:revision>19</cp:revision>
  <dcterms:created xsi:type="dcterms:W3CDTF">2020-03-19T12:32:34Z</dcterms:created>
  <dcterms:modified xsi:type="dcterms:W3CDTF">2021-01-05T07:46:51Z</dcterms:modified>
</cp:coreProperties>
</file>